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98" r:id="rId5"/>
    <p:sldId id="299" r:id="rId6"/>
    <p:sldId id="300" r:id="rId7"/>
    <p:sldId id="301" r:id="rId8"/>
    <p:sldId id="302" r:id="rId9"/>
    <p:sldId id="303" r:id="rId10"/>
    <p:sldId id="304" r:id="rId11"/>
    <p:sldId id="305" r:id="rId12"/>
    <p:sldId id="306" r:id="rId13"/>
    <p:sldId id="307" r:id="rId14"/>
    <p:sldId id="308" r:id="rId15"/>
    <p:sldId id="296" r:id="rId16"/>
    <p:sldId id="309" r:id="rId17"/>
  </p:sldIdLst>
  <p:sldSz cx="9144000" cy="6858000" type="screen4x3"/>
  <p:notesSz cx="9942513" cy="676116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020" y="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 Id="rId4"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834C72-F8A0-4B06-880E-A867919F832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zh-CN" altLang="en-US"/>
        </a:p>
      </dgm:t>
    </dgm:pt>
    <dgm:pt modelId="{4F513450-F08E-4BBC-954F-73E332E1A5CD}">
      <dgm:prSet custT="1"/>
      <dgm:spPr>
        <a:solidFill>
          <a:schemeClr val="accent5">
            <a:lumMod val="75000"/>
          </a:schemeClr>
        </a:solidFill>
      </dgm:spPr>
      <dgm:t>
        <a:bodyPr/>
        <a:lstStyle/>
        <a:p>
          <a:pPr rtl="0"/>
          <a:r>
            <a:rPr lang="zh-CN" altLang="en-US" sz="2800" b="1" dirty="0"/>
            <a:t>数字化医院</a:t>
          </a:r>
          <a:endParaRPr lang="zh-CN" altLang="en-US" sz="2800" dirty="0"/>
        </a:p>
      </dgm:t>
    </dgm:pt>
    <dgm:pt modelId="{C5826409-610D-4AF2-9D2B-8A8EC4A8337A}" type="parTrans" cxnId="{2F318066-6D80-4E3C-9DDA-82CDDDC111DF}">
      <dgm:prSet/>
      <dgm:spPr/>
      <dgm:t>
        <a:bodyPr/>
        <a:lstStyle/>
        <a:p>
          <a:endParaRPr lang="zh-CN" altLang="en-US" sz="1600"/>
        </a:p>
      </dgm:t>
    </dgm:pt>
    <dgm:pt modelId="{5478728C-D36E-4194-BD3A-F471B3E32081}" type="sibTrans" cxnId="{2F318066-6D80-4E3C-9DDA-82CDDDC111DF}">
      <dgm:prSet/>
      <dgm:spPr/>
      <dgm:t>
        <a:bodyPr/>
        <a:lstStyle/>
        <a:p>
          <a:endParaRPr lang="zh-CN" altLang="en-US" sz="1600"/>
        </a:p>
      </dgm:t>
    </dgm:pt>
    <dgm:pt modelId="{2ACF9E71-3D24-4213-B226-7395DE85D392}">
      <dgm:prSet custT="1"/>
      <dgm:spPr>
        <a:solidFill>
          <a:schemeClr val="accent2">
            <a:lumMod val="60000"/>
            <a:lumOff val="40000"/>
          </a:schemeClr>
        </a:solidFill>
      </dgm:spPr>
      <dgm:t>
        <a:bodyPr/>
        <a:lstStyle/>
        <a:p>
          <a:pPr rtl="0"/>
          <a:r>
            <a:rPr lang="zh-CN" sz="2800" b="1" dirty="0"/>
            <a:t>健康</a:t>
          </a:r>
          <a:r>
            <a:rPr lang="zh-CN" altLang="en-US" sz="2800" b="1" dirty="0"/>
            <a:t>物联网工程</a:t>
          </a:r>
          <a:endParaRPr lang="zh-CN" sz="2800" dirty="0"/>
        </a:p>
      </dgm:t>
    </dgm:pt>
    <dgm:pt modelId="{5EC0BB7E-C761-4B92-BC88-ACA5CB951B53}" type="parTrans" cxnId="{675522C7-A410-4ABA-8B66-250A2991BB6D}">
      <dgm:prSet/>
      <dgm:spPr/>
      <dgm:t>
        <a:bodyPr/>
        <a:lstStyle/>
        <a:p>
          <a:endParaRPr lang="zh-CN" altLang="en-US" sz="1600"/>
        </a:p>
      </dgm:t>
    </dgm:pt>
    <dgm:pt modelId="{72E614C9-9D38-4807-A19D-0DEB07FD9935}" type="sibTrans" cxnId="{675522C7-A410-4ABA-8B66-250A2991BB6D}">
      <dgm:prSet/>
      <dgm:spPr/>
      <dgm:t>
        <a:bodyPr/>
        <a:lstStyle/>
        <a:p>
          <a:endParaRPr lang="zh-CN" altLang="en-US" sz="1600"/>
        </a:p>
      </dgm:t>
    </dgm:pt>
    <dgm:pt modelId="{761AA053-6D75-41CC-8C3A-FB0ED93FB8F0}">
      <dgm:prSet custT="1"/>
      <dgm:spPr>
        <a:solidFill>
          <a:srgbClr val="92D050"/>
        </a:solidFill>
      </dgm:spPr>
      <dgm:t>
        <a:bodyPr/>
        <a:lstStyle/>
        <a:p>
          <a:pPr rtl="0"/>
          <a:r>
            <a:rPr lang="zh-CN" altLang="en-US" sz="2800" b="1" dirty="0"/>
            <a:t>医疗大数据</a:t>
          </a:r>
          <a:endParaRPr lang="zh-CN" altLang="en-US" sz="2800" dirty="0"/>
        </a:p>
      </dgm:t>
    </dgm:pt>
    <dgm:pt modelId="{75D0CA99-C95B-4E22-A418-CA2CBC17F5EC}" type="parTrans" cxnId="{CC8C27AA-E921-4A9A-891B-29EB8D76E244}">
      <dgm:prSet/>
      <dgm:spPr/>
      <dgm:t>
        <a:bodyPr/>
        <a:lstStyle/>
        <a:p>
          <a:endParaRPr lang="zh-CN" altLang="en-US" sz="1600"/>
        </a:p>
      </dgm:t>
    </dgm:pt>
    <dgm:pt modelId="{032508F1-EA5A-4127-B60A-2D6DCB6B0DB0}" type="sibTrans" cxnId="{CC8C27AA-E921-4A9A-891B-29EB8D76E244}">
      <dgm:prSet/>
      <dgm:spPr/>
      <dgm:t>
        <a:bodyPr/>
        <a:lstStyle/>
        <a:p>
          <a:endParaRPr lang="zh-CN" altLang="en-US" sz="1600"/>
        </a:p>
      </dgm:t>
    </dgm:pt>
    <dgm:pt modelId="{907E89BC-E802-4663-A3C0-097CDC2DF668}">
      <dgm:prSet custT="1"/>
      <dgm:spPr/>
      <dgm:t>
        <a:bodyPr/>
        <a:lstStyle/>
        <a:p>
          <a:pPr rtl="0"/>
          <a:r>
            <a:rPr lang="zh-CN" altLang="en-US" sz="2800" b="1" dirty="0"/>
            <a:t>医学人工智能</a:t>
          </a:r>
          <a:endParaRPr lang="zh-CN" altLang="en-US" sz="2800" dirty="0"/>
        </a:p>
      </dgm:t>
    </dgm:pt>
    <dgm:pt modelId="{E604E9F6-4056-419A-8B4A-975F2C1C960F}" type="parTrans" cxnId="{34768C94-7461-46ED-9F20-2897AC2C92A2}">
      <dgm:prSet/>
      <dgm:spPr/>
      <dgm:t>
        <a:bodyPr/>
        <a:lstStyle/>
        <a:p>
          <a:endParaRPr lang="zh-CN" altLang="en-US" sz="1600"/>
        </a:p>
      </dgm:t>
    </dgm:pt>
    <dgm:pt modelId="{D42A94C3-A180-4DC8-B5AF-EBDA2BAAA243}" type="sibTrans" cxnId="{34768C94-7461-46ED-9F20-2897AC2C92A2}">
      <dgm:prSet/>
      <dgm:spPr/>
      <dgm:t>
        <a:bodyPr/>
        <a:lstStyle/>
        <a:p>
          <a:endParaRPr lang="zh-CN" altLang="en-US" sz="1600"/>
        </a:p>
      </dgm:t>
    </dgm:pt>
    <dgm:pt modelId="{C2BDCDD3-E845-4DCB-B29D-8B95BEF4033C}" type="pres">
      <dgm:prSet presAssocID="{2E834C72-F8A0-4B06-880E-A867919F8323}" presName="linearFlow" presStyleCnt="0">
        <dgm:presLayoutVars>
          <dgm:dir/>
          <dgm:resizeHandles val="exact"/>
        </dgm:presLayoutVars>
      </dgm:prSet>
      <dgm:spPr/>
    </dgm:pt>
    <dgm:pt modelId="{77645576-8991-4BB7-8E65-8C9A268B1763}" type="pres">
      <dgm:prSet presAssocID="{907E89BC-E802-4663-A3C0-097CDC2DF668}" presName="composite" presStyleCnt="0"/>
      <dgm:spPr/>
    </dgm:pt>
    <dgm:pt modelId="{8C8FBF6C-9201-4796-B570-94E6867F4EFE}" type="pres">
      <dgm:prSet presAssocID="{907E89BC-E802-4663-A3C0-097CDC2DF668}" presName="imgShp" presStyleLbl="fgImgPlace1" presStyleIdx="0" presStyleCnt="4"/>
      <dgm:spPr>
        <a:blipFill rotWithShape="1">
          <a:blip xmlns:r="http://schemas.openxmlformats.org/officeDocument/2006/relationships" r:embed="rId1"/>
          <a:stretch>
            <a:fillRect/>
          </a:stretch>
        </a:blipFill>
      </dgm:spPr>
    </dgm:pt>
    <dgm:pt modelId="{3E958E1E-6032-4A70-A8E8-7354643A26F9}" type="pres">
      <dgm:prSet presAssocID="{907E89BC-E802-4663-A3C0-097CDC2DF668}" presName="txShp" presStyleLbl="node1" presStyleIdx="0" presStyleCnt="4">
        <dgm:presLayoutVars>
          <dgm:bulletEnabled val="1"/>
        </dgm:presLayoutVars>
      </dgm:prSet>
      <dgm:spPr/>
    </dgm:pt>
    <dgm:pt modelId="{96E0EF47-B6F3-4282-B612-F687F9B7C80E}" type="pres">
      <dgm:prSet presAssocID="{D42A94C3-A180-4DC8-B5AF-EBDA2BAAA243}" presName="spacing" presStyleCnt="0"/>
      <dgm:spPr/>
    </dgm:pt>
    <dgm:pt modelId="{C881CA24-D630-4B82-BDB7-3548003DE55B}" type="pres">
      <dgm:prSet presAssocID="{761AA053-6D75-41CC-8C3A-FB0ED93FB8F0}" presName="composite" presStyleCnt="0"/>
      <dgm:spPr/>
    </dgm:pt>
    <dgm:pt modelId="{2014AB36-BB82-4CFE-A267-FDE0C90C5F29}" type="pres">
      <dgm:prSet presAssocID="{761AA053-6D75-41CC-8C3A-FB0ED93FB8F0}" presName="imgShp" presStyleLbl="fgImgPlace1" presStyleIdx="1" presStyleCnt="4" custLinFactNeighborX="-672" custLinFactNeighborY="5253"/>
      <dgm:spPr>
        <a:blipFill rotWithShape="1">
          <a:blip xmlns:r="http://schemas.openxmlformats.org/officeDocument/2006/relationships" r:embed="rId2"/>
          <a:stretch>
            <a:fillRect/>
          </a:stretch>
        </a:blipFill>
        <a:effectLst>
          <a:glow rad="127000">
            <a:schemeClr val="accent1">
              <a:alpha val="0"/>
            </a:schemeClr>
          </a:glow>
          <a:reflection endPos="0" dir="5400000" sy="-100000" algn="bl" rotWithShape="0"/>
        </a:effectLst>
      </dgm:spPr>
    </dgm:pt>
    <dgm:pt modelId="{F812DC45-BD35-4A11-A4FE-BE384A01C4D6}" type="pres">
      <dgm:prSet presAssocID="{761AA053-6D75-41CC-8C3A-FB0ED93FB8F0}" presName="txShp" presStyleLbl="node1" presStyleIdx="1" presStyleCnt="4">
        <dgm:presLayoutVars>
          <dgm:bulletEnabled val="1"/>
        </dgm:presLayoutVars>
      </dgm:prSet>
      <dgm:spPr/>
    </dgm:pt>
    <dgm:pt modelId="{7192FF6D-B947-434E-8FE8-42A68D2A27BF}" type="pres">
      <dgm:prSet presAssocID="{032508F1-EA5A-4127-B60A-2D6DCB6B0DB0}" presName="spacing" presStyleCnt="0"/>
      <dgm:spPr/>
    </dgm:pt>
    <dgm:pt modelId="{2591ACA8-7DED-4648-93BC-96595DDC3C72}" type="pres">
      <dgm:prSet presAssocID="{2ACF9E71-3D24-4213-B226-7395DE85D392}" presName="composite" presStyleCnt="0"/>
      <dgm:spPr/>
    </dgm:pt>
    <dgm:pt modelId="{4A8D0777-E226-4C70-8BA4-7A19ACE8348B}" type="pres">
      <dgm:prSet presAssocID="{2ACF9E71-3D24-4213-B226-7395DE85D392}" presName="imgShp" presStyleLbl="fgImgPlace1" presStyleIdx="2" presStyleCnt="4"/>
      <dgm:spPr>
        <a:blipFill rotWithShape="1">
          <a:blip xmlns:r="http://schemas.openxmlformats.org/officeDocument/2006/relationships" r:embed="rId3"/>
          <a:stretch>
            <a:fillRect/>
          </a:stretch>
        </a:blipFill>
      </dgm:spPr>
    </dgm:pt>
    <dgm:pt modelId="{39C8290D-8AF3-4957-B8A4-0FD0A515C4C5}" type="pres">
      <dgm:prSet presAssocID="{2ACF9E71-3D24-4213-B226-7395DE85D392}" presName="txShp" presStyleLbl="node1" presStyleIdx="2" presStyleCnt="4">
        <dgm:presLayoutVars>
          <dgm:bulletEnabled val="1"/>
        </dgm:presLayoutVars>
      </dgm:prSet>
      <dgm:spPr/>
    </dgm:pt>
    <dgm:pt modelId="{6425FBDD-CF2F-4BD2-9295-45B4AAA43810}" type="pres">
      <dgm:prSet presAssocID="{72E614C9-9D38-4807-A19D-0DEB07FD9935}" presName="spacing" presStyleCnt="0"/>
      <dgm:spPr/>
    </dgm:pt>
    <dgm:pt modelId="{4886EFD1-1ADD-4D7D-83C9-6B64036298F6}" type="pres">
      <dgm:prSet presAssocID="{4F513450-F08E-4BBC-954F-73E332E1A5CD}" presName="composite" presStyleCnt="0"/>
      <dgm:spPr/>
    </dgm:pt>
    <dgm:pt modelId="{BD68B1C2-F9C3-4874-9EB4-FBD9447A37BE}" type="pres">
      <dgm:prSet presAssocID="{4F513450-F08E-4BBC-954F-73E332E1A5CD}" presName="imgShp" presStyleLbl="fgImgPlace1" presStyleIdx="3" presStyleCnt="4"/>
      <dgm:spPr>
        <a:blipFill rotWithShape="1">
          <a:blip xmlns:r="http://schemas.openxmlformats.org/officeDocument/2006/relationships" r:embed="rId4"/>
          <a:stretch>
            <a:fillRect/>
          </a:stretch>
        </a:blipFill>
      </dgm:spPr>
    </dgm:pt>
    <dgm:pt modelId="{CCA629DA-329F-4F89-A729-4420FFAEF42B}" type="pres">
      <dgm:prSet presAssocID="{4F513450-F08E-4BBC-954F-73E332E1A5CD}" presName="txShp" presStyleLbl="node1" presStyleIdx="3" presStyleCnt="4">
        <dgm:presLayoutVars>
          <dgm:bulletEnabled val="1"/>
        </dgm:presLayoutVars>
      </dgm:prSet>
      <dgm:spPr/>
    </dgm:pt>
  </dgm:ptLst>
  <dgm:cxnLst>
    <dgm:cxn modelId="{0DD22320-DDAB-4802-BC9B-47B6034AA2F0}" type="presOf" srcId="{761AA053-6D75-41CC-8C3A-FB0ED93FB8F0}" destId="{F812DC45-BD35-4A11-A4FE-BE384A01C4D6}" srcOrd="0" destOrd="0" presId="urn:microsoft.com/office/officeart/2005/8/layout/vList3"/>
    <dgm:cxn modelId="{2F318066-6D80-4E3C-9DDA-82CDDDC111DF}" srcId="{2E834C72-F8A0-4B06-880E-A867919F8323}" destId="{4F513450-F08E-4BBC-954F-73E332E1A5CD}" srcOrd="3" destOrd="0" parTransId="{C5826409-610D-4AF2-9D2B-8A8EC4A8337A}" sibTransId="{5478728C-D36E-4194-BD3A-F471B3E32081}"/>
    <dgm:cxn modelId="{5CFFCB6C-4922-4AC1-B56D-0AA6B0FA1DC3}" type="presOf" srcId="{2ACF9E71-3D24-4213-B226-7395DE85D392}" destId="{39C8290D-8AF3-4957-B8A4-0FD0A515C4C5}" srcOrd="0" destOrd="0" presId="urn:microsoft.com/office/officeart/2005/8/layout/vList3"/>
    <dgm:cxn modelId="{34768C94-7461-46ED-9F20-2897AC2C92A2}" srcId="{2E834C72-F8A0-4B06-880E-A867919F8323}" destId="{907E89BC-E802-4663-A3C0-097CDC2DF668}" srcOrd="0" destOrd="0" parTransId="{E604E9F6-4056-419A-8B4A-975F2C1C960F}" sibTransId="{D42A94C3-A180-4DC8-B5AF-EBDA2BAAA243}"/>
    <dgm:cxn modelId="{860AC79A-FD79-4F42-991B-B516EC0C9D55}" type="presOf" srcId="{907E89BC-E802-4663-A3C0-097CDC2DF668}" destId="{3E958E1E-6032-4A70-A8E8-7354643A26F9}" srcOrd="0" destOrd="0" presId="urn:microsoft.com/office/officeart/2005/8/layout/vList3"/>
    <dgm:cxn modelId="{CC8C27AA-E921-4A9A-891B-29EB8D76E244}" srcId="{2E834C72-F8A0-4B06-880E-A867919F8323}" destId="{761AA053-6D75-41CC-8C3A-FB0ED93FB8F0}" srcOrd="1" destOrd="0" parTransId="{75D0CA99-C95B-4E22-A418-CA2CBC17F5EC}" sibTransId="{032508F1-EA5A-4127-B60A-2D6DCB6B0DB0}"/>
    <dgm:cxn modelId="{A904ECBE-3FF0-48C4-B457-59C8D4E0D442}" type="presOf" srcId="{2E834C72-F8A0-4B06-880E-A867919F8323}" destId="{C2BDCDD3-E845-4DCB-B29D-8B95BEF4033C}" srcOrd="0" destOrd="0" presId="urn:microsoft.com/office/officeart/2005/8/layout/vList3"/>
    <dgm:cxn modelId="{675522C7-A410-4ABA-8B66-250A2991BB6D}" srcId="{2E834C72-F8A0-4B06-880E-A867919F8323}" destId="{2ACF9E71-3D24-4213-B226-7395DE85D392}" srcOrd="2" destOrd="0" parTransId="{5EC0BB7E-C761-4B92-BC88-ACA5CB951B53}" sibTransId="{72E614C9-9D38-4807-A19D-0DEB07FD9935}"/>
    <dgm:cxn modelId="{D181A7DF-C4A8-45D9-AF1F-146DCB18DFD1}" type="presOf" srcId="{4F513450-F08E-4BBC-954F-73E332E1A5CD}" destId="{CCA629DA-329F-4F89-A729-4420FFAEF42B}" srcOrd="0" destOrd="0" presId="urn:microsoft.com/office/officeart/2005/8/layout/vList3"/>
    <dgm:cxn modelId="{DC792512-17FB-469D-AE19-AF0E35053C05}" type="presParOf" srcId="{C2BDCDD3-E845-4DCB-B29D-8B95BEF4033C}" destId="{77645576-8991-4BB7-8E65-8C9A268B1763}" srcOrd="0" destOrd="0" presId="urn:microsoft.com/office/officeart/2005/8/layout/vList3"/>
    <dgm:cxn modelId="{B257E331-8A98-43E9-BD94-F8DCAD79BCAF}" type="presParOf" srcId="{77645576-8991-4BB7-8E65-8C9A268B1763}" destId="{8C8FBF6C-9201-4796-B570-94E6867F4EFE}" srcOrd="0" destOrd="0" presId="urn:microsoft.com/office/officeart/2005/8/layout/vList3"/>
    <dgm:cxn modelId="{0D023E2C-CB4D-472A-BCA1-0FC14B12233B}" type="presParOf" srcId="{77645576-8991-4BB7-8E65-8C9A268B1763}" destId="{3E958E1E-6032-4A70-A8E8-7354643A26F9}" srcOrd="1" destOrd="0" presId="urn:microsoft.com/office/officeart/2005/8/layout/vList3"/>
    <dgm:cxn modelId="{0E68C6E4-2A8A-4A25-9A15-442B5BE183D5}" type="presParOf" srcId="{C2BDCDD3-E845-4DCB-B29D-8B95BEF4033C}" destId="{96E0EF47-B6F3-4282-B612-F687F9B7C80E}" srcOrd="1" destOrd="0" presId="urn:microsoft.com/office/officeart/2005/8/layout/vList3"/>
    <dgm:cxn modelId="{6EC2ABE6-2B6D-4344-8219-F113842F47D6}" type="presParOf" srcId="{C2BDCDD3-E845-4DCB-B29D-8B95BEF4033C}" destId="{C881CA24-D630-4B82-BDB7-3548003DE55B}" srcOrd="2" destOrd="0" presId="urn:microsoft.com/office/officeart/2005/8/layout/vList3"/>
    <dgm:cxn modelId="{1F046B20-7677-4276-A1E3-2B7EFB7B848C}" type="presParOf" srcId="{C881CA24-D630-4B82-BDB7-3548003DE55B}" destId="{2014AB36-BB82-4CFE-A267-FDE0C90C5F29}" srcOrd="0" destOrd="0" presId="urn:microsoft.com/office/officeart/2005/8/layout/vList3"/>
    <dgm:cxn modelId="{E7312824-A892-4C07-BF37-78C8489ABF5D}" type="presParOf" srcId="{C881CA24-D630-4B82-BDB7-3548003DE55B}" destId="{F812DC45-BD35-4A11-A4FE-BE384A01C4D6}" srcOrd="1" destOrd="0" presId="urn:microsoft.com/office/officeart/2005/8/layout/vList3"/>
    <dgm:cxn modelId="{130F409E-D40A-4B8F-9901-E4E4CE3632A2}" type="presParOf" srcId="{C2BDCDD3-E845-4DCB-B29D-8B95BEF4033C}" destId="{7192FF6D-B947-434E-8FE8-42A68D2A27BF}" srcOrd="3" destOrd="0" presId="urn:microsoft.com/office/officeart/2005/8/layout/vList3"/>
    <dgm:cxn modelId="{D2A9DB23-460A-4CC5-AC1E-D8A6C6E9B858}" type="presParOf" srcId="{C2BDCDD3-E845-4DCB-B29D-8B95BEF4033C}" destId="{2591ACA8-7DED-4648-93BC-96595DDC3C72}" srcOrd="4" destOrd="0" presId="urn:microsoft.com/office/officeart/2005/8/layout/vList3"/>
    <dgm:cxn modelId="{90AF3662-26F2-4169-B381-396FB877D9D1}" type="presParOf" srcId="{2591ACA8-7DED-4648-93BC-96595DDC3C72}" destId="{4A8D0777-E226-4C70-8BA4-7A19ACE8348B}" srcOrd="0" destOrd="0" presId="urn:microsoft.com/office/officeart/2005/8/layout/vList3"/>
    <dgm:cxn modelId="{B1E80947-A01D-4402-8EA4-C63E45615F1A}" type="presParOf" srcId="{2591ACA8-7DED-4648-93BC-96595DDC3C72}" destId="{39C8290D-8AF3-4957-B8A4-0FD0A515C4C5}" srcOrd="1" destOrd="0" presId="urn:microsoft.com/office/officeart/2005/8/layout/vList3"/>
    <dgm:cxn modelId="{82C1D0F3-0F97-4774-9FE6-6857EB7C9635}" type="presParOf" srcId="{C2BDCDD3-E845-4DCB-B29D-8B95BEF4033C}" destId="{6425FBDD-CF2F-4BD2-9295-45B4AAA43810}" srcOrd="5" destOrd="0" presId="urn:microsoft.com/office/officeart/2005/8/layout/vList3"/>
    <dgm:cxn modelId="{C4813013-7408-4DBF-A7C0-13B7AB80FF40}" type="presParOf" srcId="{C2BDCDD3-E845-4DCB-B29D-8B95BEF4033C}" destId="{4886EFD1-1ADD-4D7D-83C9-6B64036298F6}" srcOrd="6" destOrd="0" presId="urn:microsoft.com/office/officeart/2005/8/layout/vList3"/>
    <dgm:cxn modelId="{006B5A1F-D8E6-48D1-A793-9AF0020CFF24}" type="presParOf" srcId="{4886EFD1-1ADD-4D7D-83C9-6B64036298F6}" destId="{BD68B1C2-F9C3-4874-9EB4-FBD9447A37BE}" srcOrd="0" destOrd="0" presId="urn:microsoft.com/office/officeart/2005/8/layout/vList3"/>
    <dgm:cxn modelId="{F8EFED0F-3635-4572-BCFC-F7EDB01F3B18}" type="presParOf" srcId="{4886EFD1-1ADD-4D7D-83C9-6B64036298F6}" destId="{CCA629DA-329F-4F89-A729-4420FFAEF42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E4DBEC-1881-4456-9024-66D753EF91C3}" type="doc">
      <dgm:prSet loTypeId="urn:microsoft.com/office/officeart/2005/8/layout/process5" loCatId="process" qsTypeId="urn:microsoft.com/office/officeart/2005/8/quickstyle/3d3" qsCatId="3D" csTypeId="urn:microsoft.com/office/officeart/2005/8/colors/colorful3" csCatId="colorful" phldr="1"/>
      <dgm:spPr/>
      <dgm:t>
        <a:bodyPr/>
        <a:lstStyle/>
        <a:p>
          <a:endParaRPr lang="zh-CN" altLang="en-US"/>
        </a:p>
      </dgm:t>
    </dgm:pt>
    <dgm:pt modelId="{4AE02A12-140C-430E-8F59-70C0F25CBBAB}">
      <dgm:prSet custT="1"/>
      <dgm:spPr/>
      <dgm:t>
        <a:bodyPr/>
        <a:lstStyle/>
        <a:p>
          <a:pPr rtl="0"/>
          <a:r>
            <a:rPr lang="en-US" sz="1800" b="1" dirty="0"/>
            <a:t>2004</a:t>
          </a:r>
          <a:r>
            <a:rPr lang="zh-CN" sz="1800" b="1" dirty="0"/>
            <a:t>年生物医学工程</a:t>
          </a:r>
          <a:r>
            <a:rPr lang="zh-CN" altLang="en-US" sz="1800" b="1" dirty="0"/>
            <a:t>专业</a:t>
          </a:r>
          <a:r>
            <a:rPr lang="zh-CN" sz="1800" b="1" dirty="0"/>
            <a:t>医学信息系统方向招生</a:t>
          </a:r>
        </a:p>
      </dgm:t>
    </dgm:pt>
    <dgm:pt modelId="{6519B6F8-8BB1-4EAD-B2F9-A45DB9163ACF}" type="parTrans" cxnId="{9A6F7AB3-7354-40E6-BF2A-CE71793FBC93}">
      <dgm:prSet/>
      <dgm:spPr/>
      <dgm:t>
        <a:bodyPr/>
        <a:lstStyle/>
        <a:p>
          <a:endParaRPr lang="zh-CN" altLang="en-US" sz="2800" b="1"/>
        </a:p>
      </dgm:t>
    </dgm:pt>
    <dgm:pt modelId="{5B253FC9-590B-4736-AEB7-0AB7E0802D80}" type="sibTrans" cxnId="{9A6F7AB3-7354-40E6-BF2A-CE71793FBC93}">
      <dgm:prSet custT="1"/>
      <dgm:spPr/>
      <dgm:t>
        <a:bodyPr/>
        <a:lstStyle/>
        <a:p>
          <a:endParaRPr lang="zh-CN" altLang="en-US" sz="2800" b="1"/>
        </a:p>
      </dgm:t>
    </dgm:pt>
    <dgm:pt modelId="{EC32A180-F8C7-4484-8790-BDBE2A9CB1A0}">
      <dgm:prSet custT="1"/>
      <dgm:spPr/>
      <dgm:t>
        <a:bodyPr/>
        <a:lstStyle/>
        <a:p>
          <a:pPr rtl="0"/>
          <a:r>
            <a:rPr lang="en-US" sz="1600" b="1" dirty="0"/>
            <a:t>2006</a:t>
          </a:r>
          <a:r>
            <a:rPr lang="zh-CN" sz="1600" b="1" dirty="0"/>
            <a:t>年上海市本科教育高地建设项目</a:t>
          </a:r>
        </a:p>
      </dgm:t>
    </dgm:pt>
    <dgm:pt modelId="{6A266944-D762-43FB-8ADF-63DD98DD76FB}" type="parTrans" cxnId="{CB11C420-57B9-4509-BC36-E1D0519D48E4}">
      <dgm:prSet/>
      <dgm:spPr/>
      <dgm:t>
        <a:bodyPr/>
        <a:lstStyle/>
        <a:p>
          <a:endParaRPr lang="zh-CN" altLang="en-US" sz="2800" b="1"/>
        </a:p>
      </dgm:t>
    </dgm:pt>
    <dgm:pt modelId="{EE30F0D4-F98D-4643-A1CD-8A0AF2D52DF6}" type="sibTrans" cxnId="{CB11C420-57B9-4509-BC36-E1D0519D48E4}">
      <dgm:prSet custT="1"/>
      <dgm:spPr/>
      <dgm:t>
        <a:bodyPr/>
        <a:lstStyle/>
        <a:p>
          <a:endParaRPr lang="zh-CN" altLang="en-US" sz="2800" b="1"/>
        </a:p>
      </dgm:t>
    </dgm:pt>
    <dgm:pt modelId="{682D5C19-0984-4AC6-9D92-5199155E1087}">
      <dgm:prSet custT="1"/>
      <dgm:spPr/>
      <dgm:t>
        <a:bodyPr/>
        <a:lstStyle/>
        <a:p>
          <a:pPr rtl="0"/>
          <a:r>
            <a:rPr lang="en-US" sz="1600" b="1" dirty="0"/>
            <a:t>2012</a:t>
          </a:r>
          <a:r>
            <a:rPr lang="zh-CN" sz="1600" b="1" dirty="0"/>
            <a:t>年</a:t>
          </a:r>
          <a:r>
            <a:rPr lang="zh-CN" altLang="en-US" sz="1600" b="1" dirty="0"/>
            <a:t>成功</a:t>
          </a:r>
          <a:r>
            <a:rPr lang="zh-CN" sz="1600" b="1" dirty="0"/>
            <a:t>申报医学信息工程专业</a:t>
          </a:r>
        </a:p>
      </dgm:t>
    </dgm:pt>
    <dgm:pt modelId="{7A326809-5C5D-4A2D-8BF5-9BAFBBEC4FFD}" type="parTrans" cxnId="{B69E983B-A193-494E-8652-87BA814D13A6}">
      <dgm:prSet/>
      <dgm:spPr/>
      <dgm:t>
        <a:bodyPr/>
        <a:lstStyle/>
        <a:p>
          <a:endParaRPr lang="zh-CN" altLang="en-US" sz="2800" b="1"/>
        </a:p>
      </dgm:t>
    </dgm:pt>
    <dgm:pt modelId="{D138A8F2-072E-416C-9C25-1B108731E9B0}" type="sibTrans" cxnId="{B69E983B-A193-494E-8652-87BA814D13A6}">
      <dgm:prSet custT="1"/>
      <dgm:spPr/>
      <dgm:t>
        <a:bodyPr/>
        <a:lstStyle/>
        <a:p>
          <a:endParaRPr lang="zh-CN" altLang="en-US" sz="2800" b="1"/>
        </a:p>
      </dgm:t>
    </dgm:pt>
    <dgm:pt modelId="{1A30334F-C817-452A-B27C-EA2C52749F40}">
      <dgm:prSet custT="1"/>
      <dgm:spPr/>
      <dgm:t>
        <a:bodyPr/>
        <a:lstStyle/>
        <a:p>
          <a:pPr rtl="0"/>
          <a:r>
            <a:rPr lang="en-US" sz="1600" b="1" dirty="0"/>
            <a:t>2013</a:t>
          </a:r>
          <a:r>
            <a:rPr lang="zh-CN" sz="1600" b="1" dirty="0"/>
            <a:t>年</a:t>
          </a:r>
          <a:r>
            <a:rPr lang="zh-CN" altLang="en-US" sz="1600" b="1" dirty="0"/>
            <a:t>医学信息工程专业开始</a:t>
          </a:r>
          <a:r>
            <a:rPr lang="zh-CN" sz="1600" b="1" dirty="0"/>
            <a:t>招生</a:t>
          </a:r>
        </a:p>
      </dgm:t>
    </dgm:pt>
    <dgm:pt modelId="{C9A57406-125C-41C5-AC42-4362B22ECF48}" type="parTrans" cxnId="{E68E3453-CBEA-47A5-8E29-15666607F389}">
      <dgm:prSet/>
      <dgm:spPr/>
      <dgm:t>
        <a:bodyPr/>
        <a:lstStyle/>
        <a:p>
          <a:endParaRPr lang="zh-CN" altLang="en-US" sz="2800" b="1"/>
        </a:p>
      </dgm:t>
    </dgm:pt>
    <dgm:pt modelId="{0D29D2D7-DBBB-4756-8BAC-25D8F783DBD6}" type="sibTrans" cxnId="{E68E3453-CBEA-47A5-8E29-15666607F389}">
      <dgm:prSet custT="1"/>
      <dgm:spPr/>
      <dgm:t>
        <a:bodyPr/>
        <a:lstStyle/>
        <a:p>
          <a:endParaRPr lang="zh-CN" altLang="en-US" sz="2800" b="1"/>
        </a:p>
      </dgm:t>
    </dgm:pt>
    <dgm:pt modelId="{DF41C98B-8695-4135-9D3D-8EE8420AAE69}">
      <dgm:prSet custT="1"/>
      <dgm:spPr/>
      <dgm:t>
        <a:bodyPr/>
        <a:lstStyle/>
        <a:p>
          <a:pPr rtl="0"/>
          <a:r>
            <a:rPr lang="en-US" sz="1800" b="1"/>
            <a:t>2017</a:t>
          </a:r>
          <a:r>
            <a:rPr lang="zh-CN" sz="1800" b="1"/>
            <a:t>年首届本科生毕业</a:t>
          </a:r>
        </a:p>
      </dgm:t>
    </dgm:pt>
    <dgm:pt modelId="{C5D46528-0622-4261-BEBD-0B11C6655D0C}" type="parTrans" cxnId="{61B68C00-683D-4751-A659-25195C30F921}">
      <dgm:prSet/>
      <dgm:spPr/>
      <dgm:t>
        <a:bodyPr/>
        <a:lstStyle/>
        <a:p>
          <a:endParaRPr lang="zh-CN" altLang="en-US" sz="2800" b="1"/>
        </a:p>
      </dgm:t>
    </dgm:pt>
    <dgm:pt modelId="{23B74AD0-04BD-4E98-A21A-617CBBA0B3F8}" type="sibTrans" cxnId="{61B68C00-683D-4751-A659-25195C30F921}">
      <dgm:prSet custT="1"/>
      <dgm:spPr/>
      <dgm:t>
        <a:bodyPr/>
        <a:lstStyle/>
        <a:p>
          <a:endParaRPr lang="zh-CN" altLang="en-US" sz="2800" b="1"/>
        </a:p>
      </dgm:t>
    </dgm:pt>
    <dgm:pt modelId="{D012AD08-9C8C-41F3-B67F-ECB9CB1FE939}">
      <dgm:prSet custT="1"/>
      <dgm:spPr/>
      <dgm:t>
        <a:bodyPr/>
        <a:lstStyle/>
        <a:p>
          <a:pPr rtl="0"/>
          <a:r>
            <a:rPr lang="en-US" sz="1800" b="1" dirty="0"/>
            <a:t>2018</a:t>
          </a:r>
          <a:r>
            <a:rPr lang="zh-CN" sz="1800" b="1" dirty="0"/>
            <a:t>年专业自主评估优秀</a:t>
          </a:r>
        </a:p>
      </dgm:t>
    </dgm:pt>
    <dgm:pt modelId="{53D86E7D-82D3-4D72-A356-587F60E97544}" type="parTrans" cxnId="{4D7F2687-04F6-470F-9A47-5E754AC7D254}">
      <dgm:prSet/>
      <dgm:spPr/>
      <dgm:t>
        <a:bodyPr/>
        <a:lstStyle/>
        <a:p>
          <a:endParaRPr lang="zh-CN" altLang="en-US" sz="2800" b="1"/>
        </a:p>
      </dgm:t>
    </dgm:pt>
    <dgm:pt modelId="{F67F6B7E-E21E-41FE-9048-A635BCCF80B8}" type="sibTrans" cxnId="{4D7F2687-04F6-470F-9A47-5E754AC7D254}">
      <dgm:prSet custT="1"/>
      <dgm:spPr/>
      <dgm:t>
        <a:bodyPr/>
        <a:lstStyle/>
        <a:p>
          <a:endParaRPr lang="zh-CN" altLang="en-US" sz="2800" b="1"/>
        </a:p>
      </dgm:t>
    </dgm:pt>
    <dgm:pt modelId="{4D84E9AB-B891-44D2-9A1D-882FC6242883}">
      <dgm:prSet custT="1"/>
      <dgm:spPr/>
      <dgm:t>
        <a:bodyPr/>
        <a:lstStyle/>
        <a:p>
          <a:pPr marL="0" marR="0" indent="0" defTabSz="914400" rtl="0" eaLnBrk="1" fontAlgn="auto" latinLnBrk="0" hangingPunct="1">
            <a:lnSpc>
              <a:spcPct val="100000"/>
            </a:lnSpc>
            <a:spcBef>
              <a:spcPts val="0"/>
            </a:spcBef>
            <a:spcAft>
              <a:spcPts val="0"/>
            </a:spcAft>
            <a:buClrTx/>
            <a:buSzTx/>
            <a:buFontTx/>
            <a:buNone/>
            <a:tabLst/>
            <a:defRPr/>
          </a:pPr>
          <a:r>
            <a:rPr lang="en-US" sz="1800" b="1" dirty="0"/>
            <a:t>2019</a:t>
          </a:r>
          <a:r>
            <a:rPr lang="zh-CN" sz="1800" b="1" dirty="0"/>
            <a:t>年</a:t>
          </a:r>
          <a:r>
            <a:rPr lang="zh-CN" altLang="zh-CN" sz="1800" b="1" dirty="0"/>
            <a:t>建设</a:t>
          </a:r>
        </a:p>
        <a:p>
          <a:pPr defTabSz="889000" rtl="0">
            <a:lnSpc>
              <a:spcPct val="90000"/>
            </a:lnSpc>
            <a:spcBef>
              <a:spcPct val="0"/>
            </a:spcBef>
            <a:spcAft>
              <a:spcPct val="35000"/>
            </a:spcAft>
          </a:pPr>
          <a:r>
            <a:rPr lang="zh-CN" altLang="en-US" sz="1800" b="1" dirty="0"/>
            <a:t>智能医疗技术</a:t>
          </a:r>
          <a:r>
            <a:rPr lang="zh-CN" sz="1800" b="1" dirty="0"/>
            <a:t>实验室</a:t>
          </a:r>
        </a:p>
      </dgm:t>
    </dgm:pt>
    <dgm:pt modelId="{A3BC9690-8759-4D78-8397-6E2A4CE5F10C}" type="parTrans" cxnId="{1D43F48D-5997-486D-8AD0-3265206C26A0}">
      <dgm:prSet/>
      <dgm:spPr/>
      <dgm:t>
        <a:bodyPr/>
        <a:lstStyle/>
        <a:p>
          <a:endParaRPr lang="zh-CN" altLang="en-US" sz="2800" b="1"/>
        </a:p>
      </dgm:t>
    </dgm:pt>
    <dgm:pt modelId="{D5620348-6C32-4FC6-B13C-875C30D6F0E3}" type="sibTrans" cxnId="{1D43F48D-5997-486D-8AD0-3265206C26A0}">
      <dgm:prSet custT="1"/>
      <dgm:spPr/>
      <dgm:t>
        <a:bodyPr/>
        <a:lstStyle/>
        <a:p>
          <a:endParaRPr lang="zh-CN" altLang="en-US" sz="2800" b="1"/>
        </a:p>
      </dgm:t>
    </dgm:pt>
    <dgm:pt modelId="{89461BB4-2D62-4571-9232-324866C5275D}">
      <dgm:prSet custT="1"/>
      <dgm:spPr/>
      <dgm:t>
        <a:bodyPr/>
        <a:lstStyle/>
        <a:p>
          <a:pPr rtl="0"/>
          <a:r>
            <a:rPr lang="en-US" sz="1800" b="1" dirty="0"/>
            <a:t>2019</a:t>
          </a:r>
          <a:r>
            <a:rPr lang="zh-CN" sz="1800" b="1" dirty="0"/>
            <a:t>年列入电子信息大类招生</a:t>
          </a:r>
        </a:p>
      </dgm:t>
    </dgm:pt>
    <dgm:pt modelId="{EB85A1B6-910D-44E0-AA6B-ACA4D16EFF8E}" type="parTrans" cxnId="{F70A6834-7902-486D-829D-3460B383EA96}">
      <dgm:prSet/>
      <dgm:spPr/>
      <dgm:t>
        <a:bodyPr/>
        <a:lstStyle/>
        <a:p>
          <a:endParaRPr lang="zh-CN" altLang="en-US" sz="2800" b="1"/>
        </a:p>
      </dgm:t>
    </dgm:pt>
    <dgm:pt modelId="{D891049A-08A0-4440-BBB7-B6AC3FEDA086}" type="sibTrans" cxnId="{F70A6834-7902-486D-829D-3460B383EA96}">
      <dgm:prSet/>
      <dgm:spPr/>
      <dgm:t>
        <a:bodyPr/>
        <a:lstStyle/>
        <a:p>
          <a:endParaRPr lang="zh-CN" altLang="en-US" sz="2800" b="1"/>
        </a:p>
      </dgm:t>
    </dgm:pt>
    <dgm:pt modelId="{65D26103-AF3A-4E14-8B8C-CD3FB1D9F350}">
      <dgm:prSet custT="1"/>
      <dgm:spPr/>
      <dgm:t>
        <a:bodyPr/>
        <a:lstStyle/>
        <a:p>
          <a:pPr rtl="0"/>
          <a:r>
            <a:rPr lang="en-US" altLang="zh-CN" sz="1800" b="1" dirty="0"/>
            <a:t>2018</a:t>
          </a:r>
          <a:r>
            <a:rPr lang="zh-CN" altLang="en-US" sz="1800" b="1" dirty="0"/>
            <a:t>年获市级</a:t>
          </a:r>
          <a:r>
            <a:rPr lang="zh-CN" sz="1800" b="1" dirty="0"/>
            <a:t>实验教学示范中心</a:t>
          </a:r>
        </a:p>
      </dgm:t>
    </dgm:pt>
    <dgm:pt modelId="{71ED93C5-CFE9-48E9-B36A-BFD438E988C1}" type="parTrans" cxnId="{1BCCB0BA-04D1-47C2-8C5D-6A24FDF0C63F}">
      <dgm:prSet/>
      <dgm:spPr/>
      <dgm:t>
        <a:bodyPr/>
        <a:lstStyle/>
        <a:p>
          <a:endParaRPr lang="zh-CN" altLang="en-US" sz="1600"/>
        </a:p>
      </dgm:t>
    </dgm:pt>
    <dgm:pt modelId="{592EA631-084C-4EFF-979E-09930E3CB5B9}" type="sibTrans" cxnId="{1BCCB0BA-04D1-47C2-8C5D-6A24FDF0C63F}">
      <dgm:prSet custT="1"/>
      <dgm:spPr/>
      <dgm:t>
        <a:bodyPr/>
        <a:lstStyle/>
        <a:p>
          <a:endParaRPr lang="zh-CN" altLang="en-US" sz="2000"/>
        </a:p>
      </dgm:t>
    </dgm:pt>
    <dgm:pt modelId="{DE85B483-D1EC-4E19-B6BA-A4E0FD6CEE87}" type="pres">
      <dgm:prSet presAssocID="{B1E4DBEC-1881-4456-9024-66D753EF91C3}" presName="diagram" presStyleCnt="0">
        <dgm:presLayoutVars>
          <dgm:dir/>
          <dgm:resizeHandles val="exact"/>
        </dgm:presLayoutVars>
      </dgm:prSet>
      <dgm:spPr/>
    </dgm:pt>
    <dgm:pt modelId="{3DA7C23B-DAAE-4FBB-BD26-9E82372C26C3}" type="pres">
      <dgm:prSet presAssocID="{4AE02A12-140C-430E-8F59-70C0F25CBBAB}" presName="node" presStyleLbl="node1" presStyleIdx="0" presStyleCnt="9">
        <dgm:presLayoutVars>
          <dgm:bulletEnabled val="1"/>
        </dgm:presLayoutVars>
      </dgm:prSet>
      <dgm:spPr/>
    </dgm:pt>
    <dgm:pt modelId="{46C67C71-1E02-424F-80F5-841E8A10BCEA}" type="pres">
      <dgm:prSet presAssocID="{5B253FC9-590B-4736-AEB7-0AB7E0802D80}" presName="sibTrans" presStyleLbl="sibTrans2D1" presStyleIdx="0" presStyleCnt="8"/>
      <dgm:spPr/>
    </dgm:pt>
    <dgm:pt modelId="{9D07A786-8F86-4A38-B119-A31315EACBB2}" type="pres">
      <dgm:prSet presAssocID="{5B253FC9-590B-4736-AEB7-0AB7E0802D80}" presName="connectorText" presStyleLbl="sibTrans2D1" presStyleIdx="0" presStyleCnt="8"/>
      <dgm:spPr/>
    </dgm:pt>
    <dgm:pt modelId="{6E021957-ED73-4903-A28B-4AD150075443}" type="pres">
      <dgm:prSet presAssocID="{EC32A180-F8C7-4484-8790-BDBE2A9CB1A0}" presName="node" presStyleLbl="node1" presStyleIdx="1" presStyleCnt="9">
        <dgm:presLayoutVars>
          <dgm:bulletEnabled val="1"/>
        </dgm:presLayoutVars>
      </dgm:prSet>
      <dgm:spPr/>
    </dgm:pt>
    <dgm:pt modelId="{3F5025C6-6CD2-4762-A84C-EDF32CA0BA84}" type="pres">
      <dgm:prSet presAssocID="{EE30F0D4-F98D-4643-A1CD-8A0AF2D52DF6}" presName="sibTrans" presStyleLbl="sibTrans2D1" presStyleIdx="1" presStyleCnt="8"/>
      <dgm:spPr/>
    </dgm:pt>
    <dgm:pt modelId="{4395DD00-E067-4268-AB75-123A304E0C7C}" type="pres">
      <dgm:prSet presAssocID="{EE30F0D4-F98D-4643-A1CD-8A0AF2D52DF6}" presName="connectorText" presStyleLbl="sibTrans2D1" presStyleIdx="1" presStyleCnt="8"/>
      <dgm:spPr/>
    </dgm:pt>
    <dgm:pt modelId="{A8A1B99B-339D-463B-8223-6A14C117C8BE}" type="pres">
      <dgm:prSet presAssocID="{682D5C19-0984-4AC6-9D92-5199155E1087}" presName="node" presStyleLbl="node1" presStyleIdx="2" presStyleCnt="9">
        <dgm:presLayoutVars>
          <dgm:bulletEnabled val="1"/>
        </dgm:presLayoutVars>
      </dgm:prSet>
      <dgm:spPr/>
    </dgm:pt>
    <dgm:pt modelId="{348B156C-5CFB-4509-9972-2C0DB6999380}" type="pres">
      <dgm:prSet presAssocID="{D138A8F2-072E-416C-9C25-1B108731E9B0}" presName="sibTrans" presStyleLbl="sibTrans2D1" presStyleIdx="2" presStyleCnt="8"/>
      <dgm:spPr/>
    </dgm:pt>
    <dgm:pt modelId="{AA7B2756-E390-4B05-9B48-D3F4ECD704C6}" type="pres">
      <dgm:prSet presAssocID="{D138A8F2-072E-416C-9C25-1B108731E9B0}" presName="connectorText" presStyleLbl="sibTrans2D1" presStyleIdx="2" presStyleCnt="8"/>
      <dgm:spPr/>
    </dgm:pt>
    <dgm:pt modelId="{26764715-2F28-4C39-8D4B-D5CD5CB8A018}" type="pres">
      <dgm:prSet presAssocID="{1A30334F-C817-452A-B27C-EA2C52749F40}" presName="node" presStyleLbl="node1" presStyleIdx="3" presStyleCnt="9">
        <dgm:presLayoutVars>
          <dgm:bulletEnabled val="1"/>
        </dgm:presLayoutVars>
      </dgm:prSet>
      <dgm:spPr/>
    </dgm:pt>
    <dgm:pt modelId="{5478C99C-4EE8-485E-9FF6-FB589BE7B758}" type="pres">
      <dgm:prSet presAssocID="{0D29D2D7-DBBB-4756-8BAC-25D8F783DBD6}" presName="sibTrans" presStyleLbl="sibTrans2D1" presStyleIdx="3" presStyleCnt="8"/>
      <dgm:spPr/>
    </dgm:pt>
    <dgm:pt modelId="{474120DB-9FE0-4457-AB6A-D771F96FB299}" type="pres">
      <dgm:prSet presAssocID="{0D29D2D7-DBBB-4756-8BAC-25D8F783DBD6}" presName="connectorText" presStyleLbl="sibTrans2D1" presStyleIdx="3" presStyleCnt="8"/>
      <dgm:spPr/>
    </dgm:pt>
    <dgm:pt modelId="{6E421C7C-C179-43D5-BBB3-9B43AD1D2F48}" type="pres">
      <dgm:prSet presAssocID="{DF41C98B-8695-4135-9D3D-8EE8420AAE69}" presName="node" presStyleLbl="node1" presStyleIdx="4" presStyleCnt="9">
        <dgm:presLayoutVars>
          <dgm:bulletEnabled val="1"/>
        </dgm:presLayoutVars>
      </dgm:prSet>
      <dgm:spPr/>
    </dgm:pt>
    <dgm:pt modelId="{AA31E618-3B0A-4040-A613-867FB00249CD}" type="pres">
      <dgm:prSet presAssocID="{23B74AD0-04BD-4E98-A21A-617CBBA0B3F8}" presName="sibTrans" presStyleLbl="sibTrans2D1" presStyleIdx="4" presStyleCnt="8"/>
      <dgm:spPr/>
    </dgm:pt>
    <dgm:pt modelId="{C6A2C47D-2F3D-4193-B612-59B9FA55EACD}" type="pres">
      <dgm:prSet presAssocID="{23B74AD0-04BD-4E98-A21A-617CBBA0B3F8}" presName="connectorText" presStyleLbl="sibTrans2D1" presStyleIdx="4" presStyleCnt="8"/>
      <dgm:spPr/>
    </dgm:pt>
    <dgm:pt modelId="{C5CE0D20-0F67-423D-B25E-076AA28F03E0}" type="pres">
      <dgm:prSet presAssocID="{D012AD08-9C8C-41F3-B67F-ECB9CB1FE939}" presName="node" presStyleLbl="node1" presStyleIdx="5" presStyleCnt="9">
        <dgm:presLayoutVars>
          <dgm:bulletEnabled val="1"/>
        </dgm:presLayoutVars>
      </dgm:prSet>
      <dgm:spPr/>
    </dgm:pt>
    <dgm:pt modelId="{472C3E4F-870D-4538-9B8D-EF0DE216C37C}" type="pres">
      <dgm:prSet presAssocID="{F67F6B7E-E21E-41FE-9048-A635BCCF80B8}" presName="sibTrans" presStyleLbl="sibTrans2D1" presStyleIdx="5" presStyleCnt="8"/>
      <dgm:spPr/>
    </dgm:pt>
    <dgm:pt modelId="{A4203EE0-23B4-451A-A799-4D54FCA24C23}" type="pres">
      <dgm:prSet presAssocID="{F67F6B7E-E21E-41FE-9048-A635BCCF80B8}" presName="connectorText" presStyleLbl="sibTrans2D1" presStyleIdx="5" presStyleCnt="8"/>
      <dgm:spPr/>
    </dgm:pt>
    <dgm:pt modelId="{1A7531AB-6C8A-4598-94CF-E8566D6BDC37}" type="pres">
      <dgm:prSet presAssocID="{65D26103-AF3A-4E14-8B8C-CD3FB1D9F350}" presName="node" presStyleLbl="node1" presStyleIdx="6" presStyleCnt="9">
        <dgm:presLayoutVars>
          <dgm:bulletEnabled val="1"/>
        </dgm:presLayoutVars>
      </dgm:prSet>
      <dgm:spPr/>
    </dgm:pt>
    <dgm:pt modelId="{4FA376B9-3CC6-4298-B104-A665975FC9AA}" type="pres">
      <dgm:prSet presAssocID="{592EA631-084C-4EFF-979E-09930E3CB5B9}" presName="sibTrans" presStyleLbl="sibTrans2D1" presStyleIdx="6" presStyleCnt="8"/>
      <dgm:spPr/>
    </dgm:pt>
    <dgm:pt modelId="{529E5C44-7D90-4350-A70C-9C3C3451F48B}" type="pres">
      <dgm:prSet presAssocID="{592EA631-084C-4EFF-979E-09930E3CB5B9}" presName="connectorText" presStyleLbl="sibTrans2D1" presStyleIdx="6" presStyleCnt="8"/>
      <dgm:spPr/>
    </dgm:pt>
    <dgm:pt modelId="{5761929D-4A6F-43B6-8010-FF8323E473F9}" type="pres">
      <dgm:prSet presAssocID="{4D84E9AB-B891-44D2-9A1D-882FC6242883}" presName="node" presStyleLbl="node1" presStyleIdx="7" presStyleCnt="9">
        <dgm:presLayoutVars>
          <dgm:bulletEnabled val="1"/>
        </dgm:presLayoutVars>
      </dgm:prSet>
      <dgm:spPr/>
    </dgm:pt>
    <dgm:pt modelId="{8F086E0A-0A47-4F59-899D-3B7C6C3926E1}" type="pres">
      <dgm:prSet presAssocID="{D5620348-6C32-4FC6-B13C-875C30D6F0E3}" presName="sibTrans" presStyleLbl="sibTrans2D1" presStyleIdx="7" presStyleCnt="8"/>
      <dgm:spPr/>
    </dgm:pt>
    <dgm:pt modelId="{6D321D75-481E-40F3-9463-2F0000CF682A}" type="pres">
      <dgm:prSet presAssocID="{D5620348-6C32-4FC6-B13C-875C30D6F0E3}" presName="connectorText" presStyleLbl="sibTrans2D1" presStyleIdx="7" presStyleCnt="8"/>
      <dgm:spPr/>
    </dgm:pt>
    <dgm:pt modelId="{40F20AD5-7CEF-4A3B-89BE-227A4F0C0018}" type="pres">
      <dgm:prSet presAssocID="{89461BB4-2D62-4571-9232-324866C5275D}" presName="node" presStyleLbl="node1" presStyleIdx="8" presStyleCnt="9">
        <dgm:presLayoutVars>
          <dgm:bulletEnabled val="1"/>
        </dgm:presLayoutVars>
      </dgm:prSet>
      <dgm:spPr/>
    </dgm:pt>
  </dgm:ptLst>
  <dgm:cxnLst>
    <dgm:cxn modelId="{61B68C00-683D-4751-A659-25195C30F921}" srcId="{B1E4DBEC-1881-4456-9024-66D753EF91C3}" destId="{DF41C98B-8695-4135-9D3D-8EE8420AAE69}" srcOrd="4" destOrd="0" parTransId="{C5D46528-0622-4261-BEBD-0B11C6655D0C}" sibTransId="{23B74AD0-04BD-4E98-A21A-617CBBA0B3F8}"/>
    <dgm:cxn modelId="{E3673D05-9592-4544-A2B2-E7977F3F719A}" type="presOf" srcId="{65D26103-AF3A-4E14-8B8C-CD3FB1D9F350}" destId="{1A7531AB-6C8A-4598-94CF-E8566D6BDC37}" srcOrd="0" destOrd="0" presId="urn:microsoft.com/office/officeart/2005/8/layout/process5"/>
    <dgm:cxn modelId="{3D38F811-4673-459F-899E-2F644544CDB3}" type="presOf" srcId="{D5620348-6C32-4FC6-B13C-875C30D6F0E3}" destId="{6D321D75-481E-40F3-9463-2F0000CF682A}" srcOrd="1" destOrd="0" presId="urn:microsoft.com/office/officeart/2005/8/layout/process5"/>
    <dgm:cxn modelId="{CB11C420-57B9-4509-BC36-E1D0519D48E4}" srcId="{B1E4DBEC-1881-4456-9024-66D753EF91C3}" destId="{EC32A180-F8C7-4484-8790-BDBE2A9CB1A0}" srcOrd="1" destOrd="0" parTransId="{6A266944-D762-43FB-8ADF-63DD98DD76FB}" sibTransId="{EE30F0D4-F98D-4643-A1CD-8A0AF2D52DF6}"/>
    <dgm:cxn modelId="{89E56022-7217-48A9-BC3C-2ACA1203A439}" type="presOf" srcId="{592EA631-084C-4EFF-979E-09930E3CB5B9}" destId="{4FA376B9-3CC6-4298-B104-A665975FC9AA}" srcOrd="0" destOrd="0" presId="urn:microsoft.com/office/officeart/2005/8/layout/process5"/>
    <dgm:cxn modelId="{73DEFF27-E295-46C3-A676-F5D7A64A5AB8}" type="presOf" srcId="{0D29D2D7-DBBB-4756-8BAC-25D8F783DBD6}" destId="{474120DB-9FE0-4457-AB6A-D771F96FB299}" srcOrd="1" destOrd="0" presId="urn:microsoft.com/office/officeart/2005/8/layout/process5"/>
    <dgm:cxn modelId="{E66BED2E-6C67-49B9-B9CA-E2DE1AAAE2A0}" type="presOf" srcId="{89461BB4-2D62-4571-9232-324866C5275D}" destId="{40F20AD5-7CEF-4A3B-89BE-227A4F0C0018}" srcOrd="0" destOrd="0" presId="urn:microsoft.com/office/officeart/2005/8/layout/process5"/>
    <dgm:cxn modelId="{F70A6834-7902-486D-829D-3460B383EA96}" srcId="{B1E4DBEC-1881-4456-9024-66D753EF91C3}" destId="{89461BB4-2D62-4571-9232-324866C5275D}" srcOrd="8" destOrd="0" parTransId="{EB85A1B6-910D-44E0-AA6B-ACA4D16EFF8E}" sibTransId="{D891049A-08A0-4440-BBB7-B6AC3FEDA086}"/>
    <dgm:cxn modelId="{C06A5634-8029-49A3-8C29-2000C9675BF1}" type="presOf" srcId="{B1E4DBEC-1881-4456-9024-66D753EF91C3}" destId="{DE85B483-D1EC-4E19-B6BA-A4E0FD6CEE87}" srcOrd="0" destOrd="0" presId="urn:microsoft.com/office/officeart/2005/8/layout/process5"/>
    <dgm:cxn modelId="{B69E983B-A193-494E-8652-87BA814D13A6}" srcId="{B1E4DBEC-1881-4456-9024-66D753EF91C3}" destId="{682D5C19-0984-4AC6-9D92-5199155E1087}" srcOrd="2" destOrd="0" parTransId="{7A326809-5C5D-4A2D-8BF5-9BAFBBEC4FFD}" sibTransId="{D138A8F2-072E-416C-9C25-1B108731E9B0}"/>
    <dgm:cxn modelId="{4905603D-FADD-4DB1-859B-A4AAE2C02D2F}" type="presOf" srcId="{EE30F0D4-F98D-4643-A1CD-8A0AF2D52DF6}" destId="{3F5025C6-6CD2-4762-A84C-EDF32CA0BA84}" srcOrd="0" destOrd="0" presId="urn:microsoft.com/office/officeart/2005/8/layout/process5"/>
    <dgm:cxn modelId="{163EC43F-13F8-4FB5-801D-48EB24EC91F6}" type="presOf" srcId="{23B74AD0-04BD-4E98-A21A-617CBBA0B3F8}" destId="{C6A2C47D-2F3D-4193-B612-59B9FA55EACD}" srcOrd="1" destOrd="0" presId="urn:microsoft.com/office/officeart/2005/8/layout/process5"/>
    <dgm:cxn modelId="{9F646364-7B4B-48E7-A89E-6E7272841DD6}" type="presOf" srcId="{D138A8F2-072E-416C-9C25-1B108731E9B0}" destId="{AA7B2756-E390-4B05-9B48-D3F4ECD704C6}" srcOrd="1" destOrd="0" presId="urn:microsoft.com/office/officeart/2005/8/layout/process5"/>
    <dgm:cxn modelId="{08EDF165-8EFA-461D-9D9E-99B1A07190BA}" type="presOf" srcId="{4D84E9AB-B891-44D2-9A1D-882FC6242883}" destId="{5761929D-4A6F-43B6-8010-FF8323E473F9}" srcOrd="0" destOrd="0" presId="urn:microsoft.com/office/officeart/2005/8/layout/process5"/>
    <dgm:cxn modelId="{B1E1FE6E-2F82-4D75-B53C-E86D5F821FF5}" type="presOf" srcId="{5B253FC9-590B-4736-AEB7-0AB7E0802D80}" destId="{46C67C71-1E02-424F-80F5-841E8A10BCEA}" srcOrd="0" destOrd="0" presId="urn:microsoft.com/office/officeart/2005/8/layout/process5"/>
    <dgm:cxn modelId="{E68E3453-CBEA-47A5-8E29-15666607F389}" srcId="{B1E4DBEC-1881-4456-9024-66D753EF91C3}" destId="{1A30334F-C817-452A-B27C-EA2C52749F40}" srcOrd="3" destOrd="0" parTransId="{C9A57406-125C-41C5-AC42-4362B22ECF48}" sibTransId="{0D29D2D7-DBBB-4756-8BAC-25D8F783DBD6}"/>
    <dgm:cxn modelId="{F58B0E75-9CDA-48CA-9155-6FC6E675D228}" type="presOf" srcId="{D5620348-6C32-4FC6-B13C-875C30D6F0E3}" destId="{8F086E0A-0A47-4F59-899D-3B7C6C3926E1}" srcOrd="0" destOrd="0" presId="urn:microsoft.com/office/officeart/2005/8/layout/process5"/>
    <dgm:cxn modelId="{138EAA85-45FA-4528-A3AF-32ACDBFB90A5}" type="presOf" srcId="{D012AD08-9C8C-41F3-B67F-ECB9CB1FE939}" destId="{C5CE0D20-0F67-423D-B25E-076AA28F03E0}" srcOrd="0" destOrd="0" presId="urn:microsoft.com/office/officeart/2005/8/layout/process5"/>
    <dgm:cxn modelId="{4D7F2687-04F6-470F-9A47-5E754AC7D254}" srcId="{B1E4DBEC-1881-4456-9024-66D753EF91C3}" destId="{D012AD08-9C8C-41F3-B67F-ECB9CB1FE939}" srcOrd="5" destOrd="0" parTransId="{53D86E7D-82D3-4D72-A356-587F60E97544}" sibTransId="{F67F6B7E-E21E-41FE-9048-A635BCCF80B8}"/>
    <dgm:cxn modelId="{8C6AEC8C-49AC-4596-ADA3-A3F77AB5B81A}" type="presOf" srcId="{23B74AD0-04BD-4E98-A21A-617CBBA0B3F8}" destId="{AA31E618-3B0A-4040-A613-867FB00249CD}" srcOrd="0" destOrd="0" presId="urn:microsoft.com/office/officeart/2005/8/layout/process5"/>
    <dgm:cxn modelId="{1D43F48D-5997-486D-8AD0-3265206C26A0}" srcId="{B1E4DBEC-1881-4456-9024-66D753EF91C3}" destId="{4D84E9AB-B891-44D2-9A1D-882FC6242883}" srcOrd="7" destOrd="0" parTransId="{A3BC9690-8759-4D78-8397-6E2A4CE5F10C}" sibTransId="{D5620348-6C32-4FC6-B13C-875C30D6F0E3}"/>
    <dgm:cxn modelId="{F0F3B391-B7C7-4414-B354-C1FA22B6F729}" type="presOf" srcId="{F67F6B7E-E21E-41FE-9048-A635BCCF80B8}" destId="{472C3E4F-870D-4538-9B8D-EF0DE216C37C}" srcOrd="0" destOrd="0" presId="urn:microsoft.com/office/officeart/2005/8/layout/process5"/>
    <dgm:cxn modelId="{7043B4A6-91CB-4965-9F36-15D9FD30B5E9}" type="presOf" srcId="{4AE02A12-140C-430E-8F59-70C0F25CBBAB}" destId="{3DA7C23B-DAAE-4FBB-BD26-9E82372C26C3}" srcOrd="0" destOrd="0" presId="urn:microsoft.com/office/officeart/2005/8/layout/process5"/>
    <dgm:cxn modelId="{11A542B2-6E03-4B20-94B0-F4E74A75D187}" type="presOf" srcId="{F67F6B7E-E21E-41FE-9048-A635BCCF80B8}" destId="{A4203EE0-23B4-451A-A799-4D54FCA24C23}" srcOrd="1" destOrd="0" presId="urn:microsoft.com/office/officeart/2005/8/layout/process5"/>
    <dgm:cxn modelId="{9A6F7AB3-7354-40E6-BF2A-CE71793FBC93}" srcId="{B1E4DBEC-1881-4456-9024-66D753EF91C3}" destId="{4AE02A12-140C-430E-8F59-70C0F25CBBAB}" srcOrd="0" destOrd="0" parTransId="{6519B6F8-8BB1-4EAD-B2F9-A45DB9163ACF}" sibTransId="{5B253FC9-590B-4736-AEB7-0AB7E0802D80}"/>
    <dgm:cxn modelId="{E5B55AB5-CF90-4B91-9E61-E7CE97D58F40}" type="presOf" srcId="{0D29D2D7-DBBB-4756-8BAC-25D8F783DBD6}" destId="{5478C99C-4EE8-485E-9FF6-FB589BE7B758}" srcOrd="0" destOrd="0" presId="urn:microsoft.com/office/officeart/2005/8/layout/process5"/>
    <dgm:cxn modelId="{B22EA2B6-E839-4BB2-8933-196ACE1DD224}" type="presOf" srcId="{EE30F0D4-F98D-4643-A1CD-8A0AF2D52DF6}" destId="{4395DD00-E067-4268-AB75-123A304E0C7C}" srcOrd="1" destOrd="0" presId="urn:microsoft.com/office/officeart/2005/8/layout/process5"/>
    <dgm:cxn modelId="{1BCCB0BA-04D1-47C2-8C5D-6A24FDF0C63F}" srcId="{B1E4DBEC-1881-4456-9024-66D753EF91C3}" destId="{65D26103-AF3A-4E14-8B8C-CD3FB1D9F350}" srcOrd="6" destOrd="0" parTransId="{71ED93C5-CFE9-48E9-B36A-BFD438E988C1}" sibTransId="{592EA631-084C-4EFF-979E-09930E3CB5B9}"/>
    <dgm:cxn modelId="{5913E5C8-780C-46A3-9CB5-B9D9701EEAC2}" type="presOf" srcId="{1A30334F-C817-452A-B27C-EA2C52749F40}" destId="{26764715-2F28-4C39-8D4B-D5CD5CB8A018}" srcOrd="0" destOrd="0" presId="urn:microsoft.com/office/officeart/2005/8/layout/process5"/>
    <dgm:cxn modelId="{AEB14AD4-D51C-436F-A538-736FC45F45AF}" type="presOf" srcId="{DF41C98B-8695-4135-9D3D-8EE8420AAE69}" destId="{6E421C7C-C179-43D5-BBB3-9B43AD1D2F48}" srcOrd="0" destOrd="0" presId="urn:microsoft.com/office/officeart/2005/8/layout/process5"/>
    <dgm:cxn modelId="{21C7BED5-EB2F-4A05-9848-21D1A5EFE9B9}" type="presOf" srcId="{D138A8F2-072E-416C-9C25-1B108731E9B0}" destId="{348B156C-5CFB-4509-9972-2C0DB6999380}" srcOrd="0" destOrd="0" presId="urn:microsoft.com/office/officeart/2005/8/layout/process5"/>
    <dgm:cxn modelId="{B2798AD6-68D0-48C4-B867-0F6E387FB625}" type="presOf" srcId="{EC32A180-F8C7-4484-8790-BDBE2A9CB1A0}" destId="{6E021957-ED73-4903-A28B-4AD150075443}" srcOrd="0" destOrd="0" presId="urn:microsoft.com/office/officeart/2005/8/layout/process5"/>
    <dgm:cxn modelId="{90544EE6-D45F-4D93-8EF9-B67473FC1472}" type="presOf" srcId="{682D5C19-0984-4AC6-9D92-5199155E1087}" destId="{A8A1B99B-339D-463B-8223-6A14C117C8BE}" srcOrd="0" destOrd="0" presId="urn:microsoft.com/office/officeart/2005/8/layout/process5"/>
    <dgm:cxn modelId="{36C5D0EA-8156-4D48-A93B-F27F4A61C3A7}" type="presOf" srcId="{592EA631-084C-4EFF-979E-09930E3CB5B9}" destId="{529E5C44-7D90-4350-A70C-9C3C3451F48B}" srcOrd="1" destOrd="0" presId="urn:microsoft.com/office/officeart/2005/8/layout/process5"/>
    <dgm:cxn modelId="{837AF4FE-2CD9-4966-B872-FC9D77A760BA}" type="presOf" srcId="{5B253FC9-590B-4736-AEB7-0AB7E0802D80}" destId="{9D07A786-8F86-4A38-B119-A31315EACBB2}" srcOrd="1" destOrd="0" presId="urn:microsoft.com/office/officeart/2005/8/layout/process5"/>
    <dgm:cxn modelId="{FA566D08-A6A7-4DF6-805C-184A9F6F09A6}" type="presParOf" srcId="{DE85B483-D1EC-4E19-B6BA-A4E0FD6CEE87}" destId="{3DA7C23B-DAAE-4FBB-BD26-9E82372C26C3}" srcOrd="0" destOrd="0" presId="urn:microsoft.com/office/officeart/2005/8/layout/process5"/>
    <dgm:cxn modelId="{4118D99B-752B-4CF3-808C-F77060094449}" type="presParOf" srcId="{DE85B483-D1EC-4E19-B6BA-A4E0FD6CEE87}" destId="{46C67C71-1E02-424F-80F5-841E8A10BCEA}" srcOrd="1" destOrd="0" presId="urn:microsoft.com/office/officeart/2005/8/layout/process5"/>
    <dgm:cxn modelId="{6DA0B4EB-F812-4CA4-9B7E-D61B330E1A65}" type="presParOf" srcId="{46C67C71-1E02-424F-80F5-841E8A10BCEA}" destId="{9D07A786-8F86-4A38-B119-A31315EACBB2}" srcOrd="0" destOrd="0" presId="urn:microsoft.com/office/officeart/2005/8/layout/process5"/>
    <dgm:cxn modelId="{CA882718-8DFD-473F-BBFF-0D7224C4C647}" type="presParOf" srcId="{DE85B483-D1EC-4E19-B6BA-A4E0FD6CEE87}" destId="{6E021957-ED73-4903-A28B-4AD150075443}" srcOrd="2" destOrd="0" presId="urn:microsoft.com/office/officeart/2005/8/layout/process5"/>
    <dgm:cxn modelId="{91C09882-3809-4C17-9FA5-32C51DB73CB4}" type="presParOf" srcId="{DE85B483-D1EC-4E19-B6BA-A4E0FD6CEE87}" destId="{3F5025C6-6CD2-4762-A84C-EDF32CA0BA84}" srcOrd="3" destOrd="0" presId="urn:microsoft.com/office/officeart/2005/8/layout/process5"/>
    <dgm:cxn modelId="{345C34F0-0FA8-43EF-9AB1-4A0B84FB39B4}" type="presParOf" srcId="{3F5025C6-6CD2-4762-A84C-EDF32CA0BA84}" destId="{4395DD00-E067-4268-AB75-123A304E0C7C}" srcOrd="0" destOrd="0" presId="urn:microsoft.com/office/officeart/2005/8/layout/process5"/>
    <dgm:cxn modelId="{B23485FE-75F0-4FA2-8CB9-65EBDAA64DA0}" type="presParOf" srcId="{DE85B483-D1EC-4E19-B6BA-A4E0FD6CEE87}" destId="{A8A1B99B-339D-463B-8223-6A14C117C8BE}" srcOrd="4" destOrd="0" presId="urn:microsoft.com/office/officeart/2005/8/layout/process5"/>
    <dgm:cxn modelId="{D94C0B17-94E4-4E2E-9D27-FAC00917F82B}" type="presParOf" srcId="{DE85B483-D1EC-4E19-B6BA-A4E0FD6CEE87}" destId="{348B156C-5CFB-4509-9972-2C0DB6999380}" srcOrd="5" destOrd="0" presId="urn:microsoft.com/office/officeart/2005/8/layout/process5"/>
    <dgm:cxn modelId="{C07C78AE-7BAB-471E-B94A-03A644AEF0F6}" type="presParOf" srcId="{348B156C-5CFB-4509-9972-2C0DB6999380}" destId="{AA7B2756-E390-4B05-9B48-D3F4ECD704C6}" srcOrd="0" destOrd="0" presId="urn:microsoft.com/office/officeart/2005/8/layout/process5"/>
    <dgm:cxn modelId="{776B4E22-BE65-48AA-8A7A-912FCDC94B30}" type="presParOf" srcId="{DE85B483-D1EC-4E19-B6BA-A4E0FD6CEE87}" destId="{26764715-2F28-4C39-8D4B-D5CD5CB8A018}" srcOrd="6" destOrd="0" presId="urn:microsoft.com/office/officeart/2005/8/layout/process5"/>
    <dgm:cxn modelId="{D5D46F26-118E-47DC-A5F7-AFBC35533189}" type="presParOf" srcId="{DE85B483-D1EC-4E19-B6BA-A4E0FD6CEE87}" destId="{5478C99C-4EE8-485E-9FF6-FB589BE7B758}" srcOrd="7" destOrd="0" presId="urn:microsoft.com/office/officeart/2005/8/layout/process5"/>
    <dgm:cxn modelId="{2AEBB781-0DC7-46C6-9EE4-90CC081E69F4}" type="presParOf" srcId="{5478C99C-4EE8-485E-9FF6-FB589BE7B758}" destId="{474120DB-9FE0-4457-AB6A-D771F96FB299}" srcOrd="0" destOrd="0" presId="urn:microsoft.com/office/officeart/2005/8/layout/process5"/>
    <dgm:cxn modelId="{EED9BAAD-5B98-4416-AB42-34C1E6582DE0}" type="presParOf" srcId="{DE85B483-D1EC-4E19-B6BA-A4E0FD6CEE87}" destId="{6E421C7C-C179-43D5-BBB3-9B43AD1D2F48}" srcOrd="8" destOrd="0" presId="urn:microsoft.com/office/officeart/2005/8/layout/process5"/>
    <dgm:cxn modelId="{4F16D1AE-7584-4FF3-AD77-D5A616CE8418}" type="presParOf" srcId="{DE85B483-D1EC-4E19-B6BA-A4E0FD6CEE87}" destId="{AA31E618-3B0A-4040-A613-867FB00249CD}" srcOrd="9" destOrd="0" presId="urn:microsoft.com/office/officeart/2005/8/layout/process5"/>
    <dgm:cxn modelId="{42FCED4C-44BE-43F4-9E5C-C2911328BC03}" type="presParOf" srcId="{AA31E618-3B0A-4040-A613-867FB00249CD}" destId="{C6A2C47D-2F3D-4193-B612-59B9FA55EACD}" srcOrd="0" destOrd="0" presId="urn:microsoft.com/office/officeart/2005/8/layout/process5"/>
    <dgm:cxn modelId="{49366CD8-2E48-48D6-991F-06D122D1EF24}" type="presParOf" srcId="{DE85B483-D1EC-4E19-B6BA-A4E0FD6CEE87}" destId="{C5CE0D20-0F67-423D-B25E-076AA28F03E0}" srcOrd="10" destOrd="0" presId="urn:microsoft.com/office/officeart/2005/8/layout/process5"/>
    <dgm:cxn modelId="{C6CDD4E7-0F42-4604-9691-432AB65415F7}" type="presParOf" srcId="{DE85B483-D1EC-4E19-B6BA-A4E0FD6CEE87}" destId="{472C3E4F-870D-4538-9B8D-EF0DE216C37C}" srcOrd="11" destOrd="0" presId="urn:microsoft.com/office/officeart/2005/8/layout/process5"/>
    <dgm:cxn modelId="{5C956D2A-8E57-49CB-8A8A-9C420A4EE3EA}" type="presParOf" srcId="{472C3E4F-870D-4538-9B8D-EF0DE216C37C}" destId="{A4203EE0-23B4-451A-A799-4D54FCA24C23}" srcOrd="0" destOrd="0" presId="urn:microsoft.com/office/officeart/2005/8/layout/process5"/>
    <dgm:cxn modelId="{8C0FBBF6-A82A-48BA-B7A2-AFB85BFA0F91}" type="presParOf" srcId="{DE85B483-D1EC-4E19-B6BA-A4E0FD6CEE87}" destId="{1A7531AB-6C8A-4598-94CF-E8566D6BDC37}" srcOrd="12" destOrd="0" presId="urn:microsoft.com/office/officeart/2005/8/layout/process5"/>
    <dgm:cxn modelId="{08AABBE9-ADC9-4D8B-95AA-65EC36097BDA}" type="presParOf" srcId="{DE85B483-D1EC-4E19-B6BA-A4E0FD6CEE87}" destId="{4FA376B9-3CC6-4298-B104-A665975FC9AA}" srcOrd="13" destOrd="0" presId="urn:microsoft.com/office/officeart/2005/8/layout/process5"/>
    <dgm:cxn modelId="{B658AB5A-5FB3-43B1-9E02-3B71CF6CDFAF}" type="presParOf" srcId="{4FA376B9-3CC6-4298-B104-A665975FC9AA}" destId="{529E5C44-7D90-4350-A70C-9C3C3451F48B}" srcOrd="0" destOrd="0" presId="urn:microsoft.com/office/officeart/2005/8/layout/process5"/>
    <dgm:cxn modelId="{E17A8DF6-5088-4C5E-9C46-3BE7C6BD31E2}" type="presParOf" srcId="{DE85B483-D1EC-4E19-B6BA-A4E0FD6CEE87}" destId="{5761929D-4A6F-43B6-8010-FF8323E473F9}" srcOrd="14" destOrd="0" presId="urn:microsoft.com/office/officeart/2005/8/layout/process5"/>
    <dgm:cxn modelId="{0D30FDDE-DE74-4B3E-A871-2300CCF9103B}" type="presParOf" srcId="{DE85B483-D1EC-4E19-B6BA-A4E0FD6CEE87}" destId="{8F086E0A-0A47-4F59-899D-3B7C6C3926E1}" srcOrd="15" destOrd="0" presId="urn:microsoft.com/office/officeart/2005/8/layout/process5"/>
    <dgm:cxn modelId="{CAD7200E-37D4-4506-A1FA-517069E67E5B}" type="presParOf" srcId="{8F086E0A-0A47-4F59-899D-3B7C6C3926E1}" destId="{6D321D75-481E-40F3-9463-2F0000CF682A}" srcOrd="0" destOrd="0" presId="urn:microsoft.com/office/officeart/2005/8/layout/process5"/>
    <dgm:cxn modelId="{A854AD21-6BB6-4536-92D5-501E61B89AF9}" type="presParOf" srcId="{DE85B483-D1EC-4E19-B6BA-A4E0FD6CEE87}" destId="{40F20AD5-7CEF-4A3B-89BE-227A4F0C0018}" srcOrd="1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E4DBEC-1881-4456-9024-66D753EF91C3}" type="doc">
      <dgm:prSet loTypeId="urn:microsoft.com/office/officeart/2005/8/layout/vList6" loCatId="process" qsTypeId="urn:microsoft.com/office/officeart/2005/8/quickstyle/3d4" qsCatId="3D" csTypeId="urn:microsoft.com/office/officeart/2005/8/colors/colorful3" csCatId="colorful" phldr="1"/>
      <dgm:spPr/>
      <dgm:t>
        <a:bodyPr/>
        <a:lstStyle/>
        <a:p>
          <a:endParaRPr lang="zh-CN" altLang="en-US"/>
        </a:p>
      </dgm:t>
    </dgm:pt>
    <dgm:pt modelId="{EC32A180-F8C7-4484-8790-BDBE2A9CB1A0}">
      <dgm:prSet custT="1"/>
      <dgm:spPr/>
      <dgm:t>
        <a:bodyPr/>
        <a:lstStyle/>
        <a:p>
          <a:pPr defTabSz="889000" rtl="0">
            <a:lnSpc>
              <a:spcPct val="90000"/>
            </a:lnSpc>
            <a:spcBef>
              <a:spcPct val="0"/>
            </a:spcBef>
            <a:spcAft>
              <a:spcPct val="35000"/>
            </a:spcAft>
          </a:pPr>
          <a:r>
            <a:rPr lang="zh-CN" altLang="en-US" sz="2000" b="1" dirty="0">
              <a:solidFill>
                <a:schemeClr val="tx2">
                  <a:lumMod val="75000"/>
                </a:schemeClr>
              </a:solidFill>
            </a:rPr>
            <a:t>全栈工程师培养</a:t>
          </a:r>
          <a:endParaRPr lang="zh-CN" sz="2000" b="1" dirty="0">
            <a:solidFill>
              <a:schemeClr val="tx2">
                <a:lumMod val="75000"/>
              </a:schemeClr>
            </a:solidFill>
          </a:endParaRPr>
        </a:p>
      </dgm:t>
    </dgm:pt>
    <dgm:pt modelId="{6A266944-D762-43FB-8ADF-63DD98DD76FB}" type="parTrans" cxnId="{CB11C420-57B9-4509-BC36-E1D0519D48E4}">
      <dgm:prSet/>
      <dgm:spPr/>
      <dgm:t>
        <a:bodyPr/>
        <a:lstStyle/>
        <a:p>
          <a:endParaRPr lang="zh-CN" altLang="en-US" sz="3200" b="1"/>
        </a:p>
      </dgm:t>
    </dgm:pt>
    <dgm:pt modelId="{EE30F0D4-F98D-4643-A1CD-8A0AF2D52DF6}" type="sibTrans" cxnId="{CB11C420-57B9-4509-BC36-E1D0519D48E4}">
      <dgm:prSet custT="1"/>
      <dgm:spPr/>
      <dgm:t>
        <a:bodyPr/>
        <a:lstStyle/>
        <a:p>
          <a:endParaRPr lang="zh-CN" altLang="en-US" sz="3200" b="1"/>
        </a:p>
      </dgm:t>
    </dgm:pt>
    <dgm:pt modelId="{89461BB4-2D62-4571-9232-324866C5275D}">
      <dgm:prSet custT="1"/>
      <dgm:spPr/>
      <dgm:t>
        <a:bodyPr/>
        <a:lstStyle/>
        <a:p>
          <a:pPr rtl="0"/>
          <a:r>
            <a:rPr lang="zh-CN" altLang="en-US" sz="2000" b="1" dirty="0">
              <a:solidFill>
                <a:schemeClr val="tx2">
                  <a:lumMod val="75000"/>
                </a:schemeClr>
              </a:solidFill>
            </a:rPr>
            <a:t>医工结合</a:t>
          </a:r>
          <a:endParaRPr lang="zh-CN" sz="2000" b="1" dirty="0">
            <a:solidFill>
              <a:schemeClr val="tx2">
                <a:lumMod val="75000"/>
              </a:schemeClr>
            </a:solidFill>
          </a:endParaRPr>
        </a:p>
      </dgm:t>
    </dgm:pt>
    <dgm:pt modelId="{EB85A1B6-910D-44E0-AA6B-ACA4D16EFF8E}" type="parTrans" cxnId="{F70A6834-7902-486D-829D-3460B383EA96}">
      <dgm:prSet/>
      <dgm:spPr/>
      <dgm:t>
        <a:bodyPr/>
        <a:lstStyle/>
        <a:p>
          <a:endParaRPr lang="zh-CN" altLang="en-US" sz="3200" b="1"/>
        </a:p>
      </dgm:t>
    </dgm:pt>
    <dgm:pt modelId="{D891049A-08A0-4440-BBB7-B6AC3FEDA086}" type="sibTrans" cxnId="{F70A6834-7902-486D-829D-3460B383EA96}">
      <dgm:prSet/>
      <dgm:spPr/>
      <dgm:t>
        <a:bodyPr/>
        <a:lstStyle/>
        <a:p>
          <a:endParaRPr lang="zh-CN" altLang="en-US" sz="3200" b="1"/>
        </a:p>
      </dgm:t>
    </dgm:pt>
    <dgm:pt modelId="{A921B5F0-CA97-4AB2-A575-1277E946828D}">
      <dgm:prSet custT="1"/>
      <dgm:spPr/>
      <dgm:t>
        <a:bodyPr/>
        <a:lstStyle/>
        <a:p>
          <a:pPr rtl="0"/>
          <a:r>
            <a:rPr lang="zh-CN" altLang="en-US" sz="2000" b="1" dirty="0">
              <a:solidFill>
                <a:schemeClr val="tx2">
                  <a:lumMod val="75000"/>
                </a:schemeClr>
              </a:solidFill>
            </a:rPr>
            <a:t>新技术</a:t>
          </a:r>
          <a:r>
            <a:rPr lang="en-US" altLang="zh-CN" sz="2000" b="1" dirty="0">
              <a:solidFill>
                <a:schemeClr val="tx2">
                  <a:lumMod val="75000"/>
                </a:schemeClr>
              </a:solidFill>
            </a:rPr>
            <a:t>+</a:t>
          </a:r>
          <a:r>
            <a:rPr lang="zh-CN" altLang="en-US" sz="2000" b="1" dirty="0">
              <a:solidFill>
                <a:schemeClr val="tx2">
                  <a:lumMod val="75000"/>
                </a:schemeClr>
              </a:solidFill>
            </a:rPr>
            <a:t>医疗</a:t>
          </a:r>
          <a:endParaRPr lang="zh-CN" sz="2000" b="1" dirty="0">
            <a:solidFill>
              <a:schemeClr val="tx2">
                <a:lumMod val="75000"/>
              </a:schemeClr>
            </a:solidFill>
          </a:endParaRPr>
        </a:p>
      </dgm:t>
    </dgm:pt>
    <dgm:pt modelId="{41AC1105-9253-4076-9D10-36EB33D5C21A}" type="parTrans" cxnId="{D686731E-9657-42ED-A27C-4ACAE24EA050}">
      <dgm:prSet/>
      <dgm:spPr/>
      <dgm:t>
        <a:bodyPr/>
        <a:lstStyle/>
        <a:p>
          <a:endParaRPr lang="zh-CN" altLang="en-US"/>
        </a:p>
      </dgm:t>
    </dgm:pt>
    <dgm:pt modelId="{79BEDFED-6413-49F7-9B36-F21C53B065B3}" type="sibTrans" cxnId="{D686731E-9657-42ED-A27C-4ACAE24EA050}">
      <dgm:prSet/>
      <dgm:spPr/>
      <dgm:t>
        <a:bodyPr/>
        <a:lstStyle/>
        <a:p>
          <a:endParaRPr lang="zh-CN" altLang="en-US"/>
        </a:p>
      </dgm:t>
    </dgm:pt>
    <dgm:pt modelId="{56E2B356-3AE2-4B40-BEBB-61827E736DE8}">
      <dgm:prSet custT="1"/>
      <dgm:spPr/>
      <dgm:t>
        <a:bodyPr/>
        <a:lstStyle/>
        <a:p>
          <a:pPr rtl="0"/>
          <a:r>
            <a:rPr lang="zh-CN" altLang="en-US" sz="2000" b="1" dirty="0">
              <a:solidFill>
                <a:schemeClr val="tx2">
                  <a:lumMod val="75000"/>
                </a:schemeClr>
              </a:solidFill>
              <a:cs typeface="+mn-ea"/>
              <a:sym typeface="+mn-lt"/>
            </a:rPr>
            <a:t>产学研医创新实践</a:t>
          </a:r>
          <a:endParaRPr lang="zh-CN" sz="2000" b="1" dirty="0">
            <a:solidFill>
              <a:schemeClr val="tx2">
                <a:lumMod val="75000"/>
              </a:schemeClr>
            </a:solidFill>
          </a:endParaRPr>
        </a:p>
      </dgm:t>
    </dgm:pt>
    <dgm:pt modelId="{622B1257-7712-44B4-A59D-F8CFB88330CB}" type="parTrans" cxnId="{197A2FA5-ED6A-427C-88B6-0580EF61EBAA}">
      <dgm:prSet/>
      <dgm:spPr/>
      <dgm:t>
        <a:bodyPr/>
        <a:lstStyle/>
        <a:p>
          <a:endParaRPr lang="zh-CN" altLang="en-US"/>
        </a:p>
      </dgm:t>
    </dgm:pt>
    <dgm:pt modelId="{0CE47693-33C4-4FED-9C8F-B0B041071693}" type="sibTrans" cxnId="{197A2FA5-ED6A-427C-88B6-0580EF61EBAA}">
      <dgm:prSet/>
      <dgm:spPr/>
      <dgm:t>
        <a:bodyPr/>
        <a:lstStyle/>
        <a:p>
          <a:endParaRPr lang="zh-CN" altLang="en-US"/>
        </a:p>
      </dgm:t>
    </dgm:pt>
    <dgm:pt modelId="{CEA1D734-0DCE-4047-A60B-2648B41ED256}">
      <dgm:prSet/>
      <dgm:spPr/>
      <dgm:t>
        <a:bodyPr/>
        <a:lstStyle/>
        <a:p>
          <a:r>
            <a:rPr lang="zh-CN" altLang="en-US" b="1" dirty="0"/>
            <a:t>跨平台前后端软件开发</a:t>
          </a:r>
          <a:r>
            <a:rPr lang="en-US" altLang="zh-CN" b="1" dirty="0"/>
            <a:t>:Windows/Linux</a:t>
          </a:r>
          <a:r>
            <a:rPr lang="zh-CN" altLang="en-US" b="1" dirty="0"/>
            <a:t>软件</a:t>
          </a:r>
          <a:r>
            <a:rPr lang="en-US" altLang="zh-CN" b="1" dirty="0"/>
            <a:t>+</a:t>
          </a:r>
          <a:r>
            <a:rPr lang="zh-CN" altLang="en-US" b="1" dirty="0"/>
            <a:t>移动</a:t>
          </a:r>
          <a:r>
            <a:rPr lang="en-US" altLang="zh-CN" b="1" dirty="0"/>
            <a:t>APP+</a:t>
          </a:r>
          <a:r>
            <a:rPr lang="zh-CN" altLang="en-US" b="1" dirty="0"/>
            <a:t>微信小程序</a:t>
          </a:r>
          <a:r>
            <a:rPr lang="en-US" altLang="zh-CN" b="1" dirty="0"/>
            <a:t>+WEB</a:t>
          </a:r>
          <a:r>
            <a:rPr lang="zh-CN" altLang="en-US" b="1" dirty="0"/>
            <a:t>应用</a:t>
          </a:r>
          <a:endParaRPr lang="zh-CN" altLang="en-US" dirty="0"/>
        </a:p>
      </dgm:t>
    </dgm:pt>
    <dgm:pt modelId="{7AAE5719-2ECE-481C-8211-D61758AB9718}" type="parTrans" cxnId="{777FB8BF-2E26-49C4-8338-04A9BA89DE49}">
      <dgm:prSet/>
      <dgm:spPr/>
      <dgm:t>
        <a:bodyPr/>
        <a:lstStyle/>
        <a:p>
          <a:endParaRPr lang="zh-CN" altLang="en-US"/>
        </a:p>
      </dgm:t>
    </dgm:pt>
    <dgm:pt modelId="{5716BD52-7DC3-4062-BECE-508679EFD5E0}" type="sibTrans" cxnId="{777FB8BF-2E26-49C4-8338-04A9BA89DE49}">
      <dgm:prSet/>
      <dgm:spPr/>
      <dgm:t>
        <a:bodyPr/>
        <a:lstStyle/>
        <a:p>
          <a:endParaRPr lang="zh-CN" altLang="en-US"/>
        </a:p>
      </dgm:t>
    </dgm:pt>
    <dgm:pt modelId="{D6F2DF1D-ECBF-4053-9BC7-00CA64DD4BA4}">
      <dgm:prSet/>
      <dgm:spPr/>
      <dgm:t>
        <a:bodyPr/>
        <a:lstStyle/>
        <a:p>
          <a:r>
            <a:rPr lang="zh-CN" altLang="en-US" b="1" dirty="0"/>
            <a:t>面向临床和健康产业需求的医疗软件产品设计及技术开发能力</a:t>
          </a:r>
          <a:endParaRPr lang="zh-CN" altLang="en-US" dirty="0"/>
        </a:p>
      </dgm:t>
    </dgm:pt>
    <dgm:pt modelId="{CE5FB185-B02E-40EC-B354-C01091B0A531}" type="parTrans" cxnId="{349208FB-D447-4EF2-BE5C-155ACBF7945F}">
      <dgm:prSet/>
      <dgm:spPr/>
      <dgm:t>
        <a:bodyPr/>
        <a:lstStyle/>
        <a:p>
          <a:endParaRPr lang="zh-CN" altLang="en-US"/>
        </a:p>
      </dgm:t>
    </dgm:pt>
    <dgm:pt modelId="{0907A669-74EF-4436-9CBF-768BEAE7C6EC}" type="sibTrans" cxnId="{349208FB-D447-4EF2-BE5C-155ACBF7945F}">
      <dgm:prSet/>
      <dgm:spPr/>
      <dgm:t>
        <a:bodyPr/>
        <a:lstStyle/>
        <a:p>
          <a:endParaRPr lang="zh-CN" altLang="en-US"/>
        </a:p>
      </dgm:t>
    </dgm:pt>
    <dgm:pt modelId="{863D8E07-3A75-4A8F-A883-FE6E9D192963}">
      <dgm:prSet/>
      <dgm:spPr/>
      <dgm:t>
        <a:bodyPr/>
        <a:lstStyle/>
        <a:p>
          <a:r>
            <a:rPr lang="zh-CN" altLang="en-US" b="1" dirty="0"/>
            <a:t>紧跟创新技术发展，人工智能</a:t>
          </a:r>
          <a:r>
            <a:rPr lang="en-US" altLang="zh-CN" b="1" dirty="0"/>
            <a:t>+</a:t>
          </a:r>
          <a:r>
            <a:rPr lang="zh-CN" altLang="en-US" b="1" dirty="0"/>
            <a:t>大模型</a:t>
          </a:r>
          <a:r>
            <a:rPr lang="en-US" altLang="zh-CN" b="1" dirty="0"/>
            <a:t>+</a:t>
          </a:r>
          <a:r>
            <a:rPr lang="zh-CN" altLang="en-US" b="1" dirty="0"/>
            <a:t>云计算</a:t>
          </a:r>
          <a:r>
            <a:rPr lang="en-US" altLang="zh-CN" b="1" dirty="0"/>
            <a:t>+</a:t>
          </a:r>
          <a:r>
            <a:rPr lang="zh-CN" altLang="en-US" b="1" dirty="0"/>
            <a:t>大数据</a:t>
          </a:r>
          <a:r>
            <a:rPr lang="en-US" altLang="zh-CN" b="1" dirty="0"/>
            <a:t>+</a:t>
          </a:r>
          <a:r>
            <a:rPr lang="zh-CN" altLang="en-US" b="1" dirty="0"/>
            <a:t>医疗产业应用</a:t>
          </a:r>
          <a:endParaRPr lang="zh-CN" altLang="en-US" dirty="0"/>
        </a:p>
      </dgm:t>
    </dgm:pt>
    <dgm:pt modelId="{00E84D3E-9D75-438E-BC16-437A0C22326A}" type="parTrans" cxnId="{6B9D97B5-FE48-4F7E-9D38-D884EF60686F}">
      <dgm:prSet/>
      <dgm:spPr/>
      <dgm:t>
        <a:bodyPr/>
        <a:lstStyle/>
        <a:p>
          <a:endParaRPr lang="zh-CN" altLang="en-US"/>
        </a:p>
      </dgm:t>
    </dgm:pt>
    <dgm:pt modelId="{B598D538-DF76-4B7C-B5AF-601A3386DB38}" type="sibTrans" cxnId="{6B9D97B5-FE48-4F7E-9D38-D884EF60686F}">
      <dgm:prSet/>
      <dgm:spPr/>
      <dgm:t>
        <a:bodyPr/>
        <a:lstStyle/>
        <a:p>
          <a:endParaRPr lang="zh-CN" altLang="en-US"/>
        </a:p>
      </dgm:t>
    </dgm:pt>
    <dgm:pt modelId="{04F23E3A-D482-4439-ACC7-44C747D0AB23}">
      <dgm:prSet/>
      <dgm:spPr/>
      <dgm:t>
        <a:bodyPr/>
        <a:lstStyle/>
        <a:p>
          <a:r>
            <a:rPr lang="zh-CN" altLang="en-US" b="1" dirty="0">
              <a:cs typeface="+mn-ea"/>
              <a:sym typeface="+mn-lt"/>
            </a:rPr>
            <a:t>医院、企业联合培养：实习基地</a:t>
          </a:r>
          <a:r>
            <a:rPr lang="en-US" altLang="zh-CN" b="1" dirty="0">
              <a:cs typeface="+mn-ea"/>
              <a:sym typeface="+mn-lt"/>
            </a:rPr>
            <a:t>+</a:t>
          </a:r>
          <a:r>
            <a:rPr lang="zh-CN" altLang="en-US" b="1" dirty="0">
              <a:cs typeface="+mn-ea"/>
              <a:sym typeface="+mn-lt"/>
            </a:rPr>
            <a:t>联合导师</a:t>
          </a:r>
          <a:r>
            <a:rPr lang="en-US" altLang="zh-CN" b="1" dirty="0">
              <a:cs typeface="+mn-ea"/>
              <a:sym typeface="+mn-lt"/>
            </a:rPr>
            <a:t>+</a:t>
          </a:r>
          <a:r>
            <a:rPr lang="zh-CN" altLang="en-US" b="1" dirty="0">
              <a:cs typeface="+mn-ea"/>
              <a:sym typeface="+mn-lt"/>
            </a:rPr>
            <a:t>创新项目</a:t>
          </a:r>
          <a:r>
            <a:rPr lang="en-US" altLang="zh-CN" b="1" dirty="0">
              <a:cs typeface="+mn-ea"/>
              <a:sym typeface="+mn-lt"/>
            </a:rPr>
            <a:t>+</a:t>
          </a:r>
          <a:r>
            <a:rPr lang="zh-CN" altLang="en-US" b="1" dirty="0">
              <a:cs typeface="+mn-ea"/>
              <a:sym typeface="+mn-lt"/>
            </a:rPr>
            <a:t>创业孵化</a:t>
          </a:r>
          <a:endParaRPr lang="zh-CN" altLang="en-US" dirty="0"/>
        </a:p>
      </dgm:t>
    </dgm:pt>
    <dgm:pt modelId="{22FADE15-BBDA-4EFD-8A74-76E00CDDD449}" type="parTrans" cxnId="{998A995F-A15D-4396-AF57-D991A7C8B051}">
      <dgm:prSet/>
      <dgm:spPr/>
      <dgm:t>
        <a:bodyPr/>
        <a:lstStyle/>
        <a:p>
          <a:endParaRPr lang="zh-CN" altLang="en-US"/>
        </a:p>
      </dgm:t>
    </dgm:pt>
    <dgm:pt modelId="{76A070B4-5BCD-42BF-B3EA-1FA1ADFD6312}" type="sibTrans" cxnId="{998A995F-A15D-4396-AF57-D991A7C8B051}">
      <dgm:prSet/>
      <dgm:spPr/>
      <dgm:t>
        <a:bodyPr/>
        <a:lstStyle/>
        <a:p>
          <a:endParaRPr lang="zh-CN" altLang="en-US"/>
        </a:p>
      </dgm:t>
    </dgm:pt>
    <dgm:pt modelId="{2ED1B39B-EF54-465E-823C-4F4D08170BC3}" type="pres">
      <dgm:prSet presAssocID="{B1E4DBEC-1881-4456-9024-66D753EF91C3}" presName="Name0" presStyleCnt="0">
        <dgm:presLayoutVars>
          <dgm:dir/>
          <dgm:animLvl val="lvl"/>
          <dgm:resizeHandles/>
        </dgm:presLayoutVars>
      </dgm:prSet>
      <dgm:spPr/>
    </dgm:pt>
    <dgm:pt modelId="{1BCBD39C-239E-4569-BF1C-7403312BEB93}" type="pres">
      <dgm:prSet presAssocID="{89461BB4-2D62-4571-9232-324866C5275D}" presName="linNode" presStyleCnt="0"/>
      <dgm:spPr/>
    </dgm:pt>
    <dgm:pt modelId="{E4DC598F-AE4F-4AFF-B0E8-794E96B5BE84}" type="pres">
      <dgm:prSet presAssocID="{89461BB4-2D62-4571-9232-324866C5275D}" presName="parentShp" presStyleLbl="node1" presStyleIdx="0" presStyleCnt="4">
        <dgm:presLayoutVars>
          <dgm:bulletEnabled val="1"/>
        </dgm:presLayoutVars>
      </dgm:prSet>
      <dgm:spPr/>
    </dgm:pt>
    <dgm:pt modelId="{1101F31B-52B6-43E2-B238-32A417AB0805}" type="pres">
      <dgm:prSet presAssocID="{89461BB4-2D62-4571-9232-324866C5275D}" presName="childShp" presStyleLbl="bgAccFollowNode1" presStyleIdx="0" presStyleCnt="4">
        <dgm:presLayoutVars>
          <dgm:bulletEnabled val="1"/>
        </dgm:presLayoutVars>
      </dgm:prSet>
      <dgm:spPr/>
    </dgm:pt>
    <dgm:pt modelId="{9615A028-6370-4610-9601-0BEFDD83E484}" type="pres">
      <dgm:prSet presAssocID="{D891049A-08A0-4440-BBB7-B6AC3FEDA086}" presName="spacing" presStyleCnt="0"/>
      <dgm:spPr/>
    </dgm:pt>
    <dgm:pt modelId="{82FA69CA-D2DE-496A-AF85-38A79F925F8A}" type="pres">
      <dgm:prSet presAssocID="{EC32A180-F8C7-4484-8790-BDBE2A9CB1A0}" presName="linNode" presStyleCnt="0"/>
      <dgm:spPr/>
    </dgm:pt>
    <dgm:pt modelId="{FFD20D43-0096-4389-B871-3E6ACEA4D4AC}" type="pres">
      <dgm:prSet presAssocID="{EC32A180-F8C7-4484-8790-BDBE2A9CB1A0}" presName="parentShp" presStyleLbl="node1" presStyleIdx="1" presStyleCnt="4">
        <dgm:presLayoutVars>
          <dgm:bulletEnabled val="1"/>
        </dgm:presLayoutVars>
      </dgm:prSet>
      <dgm:spPr/>
    </dgm:pt>
    <dgm:pt modelId="{0D97236C-ADA6-4E6D-BEEB-0F7051A10166}" type="pres">
      <dgm:prSet presAssocID="{EC32A180-F8C7-4484-8790-BDBE2A9CB1A0}" presName="childShp" presStyleLbl="bgAccFollowNode1" presStyleIdx="1" presStyleCnt="4">
        <dgm:presLayoutVars>
          <dgm:bulletEnabled val="1"/>
        </dgm:presLayoutVars>
      </dgm:prSet>
      <dgm:spPr/>
    </dgm:pt>
    <dgm:pt modelId="{97C5B7B1-62F2-422C-B248-DB3E992C2707}" type="pres">
      <dgm:prSet presAssocID="{EE30F0D4-F98D-4643-A1CD-8A0AF2D52DF6}" presName="spacing" presStyleCnt="0"/>
      <dgm:spPr/>
    </dgm:pt>
    <dgm:pt modelId="{9A12E180-EEAC-4CEE-BF66-62CE1439EBF0}" type="pres">
      <dgm:prSet presAssocID="{A921B5F0-CA97-4AB2-A575-1277E946828D}" presName="linNode" presStyleCnt="0"/>
      <dgm:spPr/>
    </dgm:pt>
    <dgm:pt modelId="{F49A279B-9E00-40D7-95CF-A20D4B85B051}" type="pres">
      <dgm:prSet presAssocID="{A921B5F0-CA97-4AB2-A575-1277E946828D}" presName="parentShp" presStyleLbl="node1" presStyleIdx="2" presStyleCnt="4">
        <dgm:presLayoutVars>
          <dgm:bulletEnabled val="1"/>
        </dgm:presLayoutVars>
      </dgm:prSet>
      <dgm:spPr/>
    </dgm:pt>
    <dgm:pt modelId="{4FD68FED-B8F3-4C7E-8284-D42E6741E0FF}" type="pres">
      <dgm:prSet presAssocID="{A921B5F0-CA97-4AB2-A575-1277E946828D}" presName="childShp" presStyleLbl="bgAccFollowNode1" presStyleIdx="2" presStyleCnt="4">
        <dgm:presLayoutVars>
          <dgm:bulletEnabled val="1"/>
        </dgm:presLayoutVars>
      </dgm:prSet>
      <dgm:spPr/>
    </dgm:pt>
    <dgm:pt modelId="{B96E76F2-E733-4B89-B2D8-F2CE8D0C33C6}" type="pres">
      <dgm:prSet presAssocID="{79BEDFED-6413-49F7-9B36-F21C53B065B3}" presName="spacing" presStyleCnt="0"/>
      <dgm:spPr/>
    </dgm:pt>
    <dgm:pt modelId="{C1EE4F3B-0716-4CF4-B77F-DDCAA228108C}" type="pres">
      <dgm:prSet presAssocID="{56E2B356-3AE2-4B40-BEBB-61827E736DE8}" presName="linNode" presStyleCnt="0"/>
      <dgm:spPr/>
    </dgm:pt>
    <dgm:pt modelId="{5A8268E6-E0D5-4E19-872A-30BB12E44D92}" type="pres">
      <dgm:prSet presAssocID="{56E2B356-3AE2-4B40-BEBB-61827E736DE8}" presName="parentShp" presStyleLbl="node1" presStyleIdx="3" presStyleCnt="4">
        <dgm:presLayoutVars>
          <dgm:bulletEnabled val="1"/>
        </dgm:presLayoutVars>
      </dgm:prSet>
      <dgm:spPr/>
    </dgm:pt>
    <dgm:pt modelId="{1A0F668C-6A7B-48DB-8BE9-B8FDBA51ACAC}" type="pres">
      <dgm:prSet presAssocID="{56E2B356-3AE2-4B40-BEBB-61827E736DE8}" presName="childShp" presStyleLbl="bgAccFollowNode1" presStyleIdx="3" presStyleCnt="4">
        <dgm:presLayoutVars>
          <dgm:bulletEnabled val="1"/>
        </dgm:presLayoutVars>
      </dgm:prSet>
      <dgm:spPr/>
    </dgm:pt>
  </dgm:ptLst>
  <dgm:cxnLst>
    <dgm:cxn modelId="{A518B912-12A0-474F-8836-0A3D7E818A72}" type="presOf" srcId="{56E2B356-3AE2-4B40-BEBB-61827E736DE8}" destId="{5A8268E6-E0D5-4E19-872A-30BB12E44D92}" srcOrd="0" destOrd="0" presId="urn:microsoft.com/office/officeart/2005/8/layout/vList6"/>
    <dgm:cxn modelId="{2B8E4C1C-63C8-4925-A258-C0C73E37BD38}" type="presOf" srcId="{B1E4DBEC-1881-4456-9024-66D753EF91C3}" destId="{2ED1B39B-EF54-465E-823C-4F4D08170BC3}" srcOrd="0" destOrd="0" presId="urn:microsoft.com/office/officeart/2005/8/layout/vList6"/>
    <dgm:cxn modelId="{D686731E-9657-42ED-A27C-4ACAE24EA050}" srcId="{B1E4DBEC-1881-4456-9024-66D753EF91C3}" destId="{A921B5F0-CA97-4AB2-A575-1277E946828D}" srcOrd="2" destOrd="0" parTransId="{41AC1105-9253-4076-9D10-36EB33D5C21A}" sibTransId="{79BEDFED-6413-49F7-9B36-F21C53B065B3}"/>
    <dgm:cxn modelId="{CB11C420-57B9-4509-BC36-E1D0519D48E4}" srcId="{B1E4DBEC-1881-4456-9024-66D753EF91C3}" destId="{EC32A180-F8C7-4484-8790-BDBE2A9CB1A0}" srcOrd="1" destOrd="0" parTransId="{6A266944-D762-43FB-8ADF-63DD98DD76FB}" sibTransId="{EE30F0D4-F98D-4643-A1CD-8A0AF2D52DF6}"/>
    <dgm:cxn modelId="{38E77E31-6DB0-404D-9E0F-A09DF9BB6973}" type="presOf" srcId="{04F23E3A-D482-4439-ACC7-44C747D0AB23}" destId="{1A0F668C-6A7B-48DB-8BE9-B8FDBA51ACAC}" srcOrd="0" destOrd="0" presId="urn:microsoft.com/office/officeart/2005/8/layout/vList6"/>
    <dgm:cxn modelId="{F70A6834-7902-486D-829D-3460B383EA96}" srcId="{B1E4DBEC-1881-4456-9024-66D753EF91C3}" destId="{89461BB4-2D62-4571-9232-324866C5275D}" srcOrd="0" destOrd="0" parTransId="{EB85A1B6-910D-44E0-AA6B-ACA4D16EFF8E}" sibTransId="{D891049A-08A0-4440-BBB7-B6AC3FEDA086}"/>
    <dgm:cxn modelId="{9B7C703F-8772-46D5-A4D1-74347133653D}" type="presOf" srcId="{863D8E07-3A75-4A8F-A883-FE6E9D192963}" destId="{4FD68FED-B8F3-4C7E-8284-D42E6741E0FF}" srcOrd="0" destOrd="0" presId="urn:microsoft.com/office/officeart/2005/8/layout/vList6"/>
    <dgm:cxn modelId="{998A995F-A15D-4396-AF57-D991A7C8B051}" srcId="{56E2B356-3AE2-4B40-BEBB-61827E736DE8}" destId="{04F23E3A-D482-4439-ACC7-44C747D0AB23}" srcOrd="0" destOrd="0" parTransId="{22FADE15-BBDA-4EFD-8A74-76E00CDDD449}" sibTransId="{76A070B4-5BCD-42BF-B3EA-1FA1ADFD6312}"/>
    <dgm:cxn modelId="{35BBD56A-7EE4-451A-89CD-9D6F059A1089}" type="presOf" srcId="{EC32A180-F8C7-4484-8790-BDBE2A9CB1A0}" destId="{FFD20D43-0096-4389-B871-3E6ACEA4D4AC}" srcOrd="0" destOrd="0" presId="urn:microsoft.com/office/officeart/2005/8/layout/vList6"/>
    <dgm:cxn modelId="{07792879-1761-4631-911B-DD36D469F4FB}" type="presOf" srcId="{89461BB4-2D62-4571-9232-324866C5275D}" destId="{E4DC598F-AE4F-4AFF-B0E8-794E96B5BE84}" srcOrd="0" destOrd="0" presId="urn:microsoft.com/office/officeart/2005/8/layout/vList6"/>
    <dgm:cxn modelId="{8227D0A2-9B21-420A-BFD8-F3FF0EBD0F9E}" type="presOf" srcId="{D6F2DF1D-ECBF-4053-9BC7-00CA64DD4BA4}" destId="{1101F31B-52B6-43E2-B238-32A417AB0805}" srcOrd="0" destOrd="0" presId="urn:microsoft.com/office/officeart/2005/8/layout/vList6"/>
    <dgm:cxn modelId="{197A2FA5-ED6A-427C-88B6-0580EF61EBAA}" srcId="{B1E4DBEC-1881-4456-9024-66D753EF91C3}" destId="{56E2B356-3AE2-4B40-BEBB-61827E736DE8}" srcOrd="3" destOrd="0" parTransId="{622B1257-7712-44B4-A59D-F8CFB88330CB}" sibTransId="{0CE47693-33C4-4FED-9C8F-B0B041071693}"/>
    <dgm:cxn modelId="{6B9D97B5-FE48-4F7E-9D38-D884EF60686F}" srcId="{A921B5F0-CA97-4AB2-A575-1277E946828D}" destId="{863D8E07-3A75-4A8F-A883-FE6E9D192963}" srcOrd="0" destOrd="0" parTransId="{00E84D3E-9D75-438E-BC16-437A0C22326A}" sibTransId="{B598D538-DF76-4B7C-B5AF-601A3386DB38}"/>
    <dgm:cxn modelId="{777FB8BF-2E26-49C4-8338-04A9BA89DE49}" srcId="{EC32A180-F8C7-4484-8790-BDBE2A9CB1A0}" destId="{CEA1D734-0DCE-4047-A60B-2648B41ED256}" srcOrd="0" destOrd="0" parTransId="{7AAE5719-2ECE-481C-8211-D61758AB9718}" sibTransId="{5716BD52-7DC3-4062-BECE-508679EFD5E0}"/>
    <dgm:cxn modelId="{2CC931DF-45F7-444C-8656-BD31DDDA1F97}" type="presOf" srcId="{CEA1D734-0DCE-4047-A60B-2648B41ED256}" destId="{0D97236C-ADA6-4E6D-BEEB-0F7051A10166}" srcOrd="0" destOrd="0" presId="urn:microsoft.com/office/officeart/2005/8/layout/vList6"/>
    <dgm:cxn modelId="{8F395FEC-3CC1-4B33-8500-5602976907C5}" type="presOf" srcId="{A921B5F0-CA97-4AB2-A575-1277E946828D}" destId="{F49A279B-9E00-40D7-95CF-A20D4B85B051}" srcOrd="0" destOrd="0" presId="urn:microsoft.com/office/officeart/2005/8/layout/vList6"/>
    <dgm:cxn modelId="{349208FB-D447-4EF2-BE5C-155ACBF7945F}" srcId="{89461BB4-2D62-4571-9232-324866C5275D}" destId="{D6F2DF1D-ECBF-4053-9BC7-00CA64DD4BA4}" srcOrd="0" destOrd="0" parTransId="{CE5FB185-B02E-40EC-B354-C01091B0A531}" sibTransId="{0907A669-74EF-4436-9CBF-768BEAE7C6EC}"/>
    <dgm:cxn modelId="{1E68159C-AF5E-4971-AB5F-3A3A5E1A1EC8}" type="presParOf" srcId="{2ED1B39B-EF54-465E-823C-4F4D08170BC3}" destId="{1BCBD39C-239E-4569-BF1C-7403312BEB93}" srcOrd="0" destOrd="0" presId="urn:microsoft.com/office/officeart/2005/8/layout/vList6"/>
    <dgm:cxn modelId="{51DED351-AA7A-44E7-BC45-6EEDC9E24B50}" type="presParOf" srcId="{1BCBD39C-239E-4569-BF1C-7403312BEB93}" destId="{E4DC598F-AE4F-4AFF-B0E8-794E96B5BE84}" srcOrd="0" destOrd="0" presId="urn:microsoft.com/office/officeart/2005/8/layout/vList6"/>
    <dgm:cxn modelId="{4C3E922B-0518-4A6C-A1A8-755CA68B6B82}" type="presParOf" srcId="{1BCBD39C-239E-4569-BF1C-7403312BEB93}" destId="{1101F31B-52B6-43E2-B238-32A417AB0805}" srcOrd="1" destOrd="0" presId="urn:microsoft.com/office/officeart/2005/8/layout/vList6"/>
    <dgm:cxn modelId="{0F6E0A78-8C06-4B28-B235-81A602C84E4A}" type="presParOf" srcId="{2ED1B39B-EF54-465E-823C-4F4D08170BC3}" destId="{9615A028-6370-4610-9601-0BEFDD83E484}" srcOrd="1" destOrd="0" presId="urn:microsoft.com/office/officeart/2005/8/layout/vList6"/>
    <dgm:cxn modelId="{B9806ACE-1FD9-427A-A070-A3B454AF676A}" type="presParOf" srcId="{2ED1B39B-EF54-465E-823C-4F4D08170BC3}" destId="{82FA69CA-D2DE-496A-AF85-38A79F925F8A}" srcOrd="2" destOrd="0" presId="urn:microsoft.com/office/officeart/2005/8/layout/vList6"/>
    <dgm:cxn modelId="{14083E9A-6680-4F44-A37F-3C7444C1ABAC}" type="presParOf" srcId="{82FA69CA-D2DE-496A-AF85-38A79F925F8A}" destId="{FFD20D43-0096-4389-B871-3E6ACEA4D4AC}" srcOrd="0" destOrd="0" presId="urn:microsoft.com/office/officeart/2005/8/layout/vList6"/>
    <dgm:cxn modelId="{F10C6440-4515-4619-A174-D14E9818CBA2}" type="presParOf" srcId="{82FA69CA-D2DE-496A-AF85-38A79F925F8A}" destId="{0D97236C-ADA6-4E6D-BEEB-0F7051A10166}" srcOrd="1" destOrd="0" presId="urn:microsoft.com/office/officeart/2005/8/layout/vList6"/>
    <dgm:cxn modelId="{BBAB6011-BBA9-4C99-9671-7C49EA608DEF}" type="presParOf" srcId="{2ED1B39B-EF54-465E-823C-4F4D08170BC3}" destId="{97C5B7B1-62F2-422C-B248-DB3E992C2707}" srcOrd="3" destOrd="0" presId="urn:microsoft.com/office/officeart/2005/8/layout/vList6"/>
    <dgm:cxn modelId="{17D8E259-DDA3-445F-B980-A9C1F9524435}" type="presParOf" srcId="{2ED1B39B-EF54-465E-823C-4F4D08170BC3}" destId="{9A12E180-EEAC-4CEE-BF66-62CE1439EBF0}" srcOrd="4" destOrd="0" presId="urn:microsoft.com/office/officeart/2005/8/layout/vList6"/>
    <dgm:cxn modelId="{30F45E82-D827-4AEA-8EE3-E941C00FCF9B}" type="presParOf" srcId="{9A12E180-EEAC-4CEE-BF66-62CE1439EBF0}" destId="{F49A279B-9E00-40D7-95CF-A20D4B85B051}" srcOrd="0" destOrd="0" presId="urn:microsoft.com/office/officeart/2005/8/layout/vList6"/>
    <dgm:cxn modelId="{6DEC4741-DDCB-4502-B5F4-9EB4560CB326}" type="presParOf" srcId="{9A12E180-EEAC-4CEE-BF66-62CE1439EBF0}" destId="{4FD68FED-B8F3-4C7E-8284-D42E6741E0FF}" srcOrd="1" destOrd="0" presId="urn:microsoft.com/office/officeart/2005/8/layout/vList6"/>
    <dgm:cxn modelId="{B9C81A35-8F30-487B-BC3D-5F35D69AAE4E}" type="presParOf" srcId="{2ED1B39B-EF54-465E-823C-4F4D08170BC3}" destId="{B96E76F2-E733-4B89-B2D8-F2CE8D0C33C6}" srcOrd="5" destOrd="0" presId="urn:microsoft.com/office/officeart/2005/8/layout/vList6"/>
    <dgm:cxn modelId="{E8D441DF-455F-4202-A5F1-EBAA464EBBCB}" type="presParOf" srcId="{2ED1B39B-EF54-465E-823C-4F4D08170BC3}" destId="{C1EE4F3B-0716-4CF4-B77F-DDCAA228108C}" srcOrd="6" destOrd="0" presId="urn:microsoft.com/office/officeart/2005/8/layout/vList6"/>
    <dgm:cxn modelId="{9D8502C8-64CD-489B-AA8D-85FA91780533}" type="presParOf" srcId="{C1EE4F3B-0716-4CF4-B77F-DDCAA228108C}" destId="{5A8268E6-E0D5-4E19-872A-30BB12E44D92}" srcOrd="0" destOrd="0" presId="urn:microsoft.com/office/officeart/2005/8/layout/vList6"/>
    <dgm:cxn modelId="{DABD13DB-E64E-4334-B204-D99CC1FD6C77}" type="presParOf" srcId="{C1EE4F3B-0716-4CF4-B77F-DDCAA228108C}" destId="{1A0F668C-6A7B-48DB-8BE9-B8FDBA51ACA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E4DBEC-1881-4456-9024-66D753EF91C3}" type="doc">
      <dgm:prSet loTypeId="urn:microsoft.com/office/officeart/2005/8/layout/vList6" loCatId="process" qsTypeId="urn:microsoft.com/office/officeart/2005/8/quickstyle/3d7" qsCatId="3D" csTypeId="urn:microsoft.com/office/officeart/2005/8/colors/colorful3" csCatId="colorful" phldr="1"/>
      <dgm:spPr/>
      <dgm:t>
        <a:bodyPr/>
        <a:lstStyle/>
        <a:p>
          <a:endParaRPr lang="zh-CN" altLang="en-US"/>
        </a:p>
      </dgm:t>
    </dgm:pt>
    <dgm:pt modelId="{EC32A180-F8C7-4484-8790-BDBE2A9CB1A0}">
      <dgm:prSet custT="1"/>
      <dgm:spPr/>
      <dgm:t>
        <a:bodyPr/>
        <a:lstStyle/>
        <a:p>
          <a:pPr defTabSz="889000" rtl="0">
            <a:lnSpc>
              <a:spcPct val="90000"/>
            </a:lnSpc>
            <a:spcBef>
              <a:spcPct val="0"/>
            </a:spcBef>
            <a:spcAft>
              <a:spcPct val="35000"/>
            </a:spcAft>
          </a:pPr>
          <a:r>
            <a:rPr lang="zh-CN" altLang="en-US" sz="3200" b="1" dirty="0"/>
            <a:t>超越培养方案</a:t>
          </a:r>
          <a:endParaRPr lang="zh-CN" sz="3200" b="1" dirty="0"/>
        </a:p>
      </dgm:t>
    </dgm:pt>
    <dgm:pt modelId="{6A266944-D762-43FB-8ADF-63DD98DD76FB}" type="parTrans" cxnId="{CB11C420-57B9-4509-BC36-E1D0519D48E4}">
      <dgm:prSet/>
      <dgm:spPr/>
      <dgm:t>
        <a:bodyPr/>
        <a:lstStyle/>
        <a:p>
          <a:endParaRPr lang="zh-CN" altLang="en-US" sz="3200" b="1"/>
        </a:p>
      </dgm:t>
    </dgm:pt>
    <dgm:pt modelId="{EE30F0D4-F98D-4643-A1CD-8A0AF2D52DF6}" type="sibTrans" cxnId="{CB11C420-57B9-4509-BC36-E1D0519D48E4}">
      <dgm:prSet custT="1"/>
      <dgm:spPr/>
      <dgm:t>
        <a:bodyPr/>
        <a:lstStyle/>
        <a:p>
          <a:endParaRPr lang="zh-CN" altLang="en-US" sz="3200" b="1"/>
        </a:p>
      </dgm:t>
    </dgm:pt>
    <dgm:pt modelId="{89461BB4-2D62-4571-9232-324866C5275D}">
      <dgm:prSet custT="1"/>
      <dgm:spPr/>
      <dgm:t>
        <a:bodyPr/>
        <a:lstStyle/>
        <a:p>
          <a:pPr rtl="0">
            <a:lnSpc>
              <a:spcPct val="80000"/>
            </a:lnSpc>
            <a:spcAft>
              <a:spcPts val="0"/>
            </a:spcAft>
          </a:pPr>
          <a:r>
            <a:rPr lang="zh-CN" altLang="en-US" sz="1800" b="1" dirty="0"/>
            <a:t>从简单思维起步：如何把大象装进冰箱</a:t>
          </a:r>
          <a:endParaRPr lang="zh-CN" sz="1800" b="1" dirty="0"/>
        </a:p>
      </dgm:t>
    </dgm:pt>
    <dgm:pt modelId="{EB85A1B6-910D-44E0-AA6B-ACA4D16EFF8E}" type="parTrans" cxnId="{F70A6834-7902-486D-829D-3460B383EA96}">
      <dgm:prSet/>
      <dgm:spPr/>
      <dgm:t>
        <a:bodyPr/>
        <a:lstStyle/>
        <a:p>
          <a:endParaRPr lang="zh-CN" altLang="en-US" sz="3200" b="1"/>
        </a:p>
      </dgm:t>
    </dgm:pt>
    <dgm:pt modelId="{D891049A-08A0-4440-BBB7-B6AC3FEDA086}" type="sibTrans" cxnId="{F70A6834-7902-486D-829D-3460B383EA96}">
      <dgm:prSet/>
      <dgm:spPr/>
      <dgm:t>
        <a:bodyPr/>
        <a:lstStyle/>
        <a:p>
          <a:endParaRPr lang="zh-CN" altLang="en-US" sz="3200" b="1"/>
        </a:p>
      </dgm:t>
    </dgm:pt>
    <dgm:pt modelId="{1ADD269E-D7F5-447F-9309-36C2522ED21D}">
      <dgm:prSet custT="1"/>
      <dgm:spPr/>
      <dgm:t>
        <a:bodyPr/>
        <a:lstStyle/>
        <a:p>
          <a:pPr rtl="0"/>
          <a:r>
            <a:rPr lang="zh-CN" altLang="en-US" sz="3600" b="1" dirty="0"/>
            <a:t>核心竞争力</a:t>
          </a:r>
          <a:endParaRPr lang="zh-CN" sz="3600" b="1" dirty="0"/>
        </a:p>
      </dgm:t>
    </dgm:pt>
    <dgm:pt modelId="{06F785F7-1823-4AF8-B238-A7EB28926ED8}" type="parTrans" cxnId="{910CD732-888C-42E6-8881-DEAF82A933F9}">
      <dgm:prSet/>
      <dgm:spPr/>
      <dgm:t>
        <a:bodyPr/>
        <a:lstStyle/>
        <a:p>
          <a:endParaRPr lang="zh-CN" altLang="en-US"/>
        </a:p>
      </dgm:t>
    </dgm:pt>
    <dgm:pt modelId="{A896BD77-3FF7-4409-8181-50B6B41CFAFF}" type="sibTrans" cxnId="{910CD732-888C-42E6-8881-DEAF82A933F9}">
      <dgm:prSet/>
      <dgm:spPr/>
      <dgm:t>
        <a:bodyPr/>
        <a:lstStyle/>
        <a:p>
          <a:endParaRPr lang="zh-CN" altLang="en-US"/>
        </a:p>
      </dgm:t>
    </dgm:pt>
    <dgm:pt modelId="{A2EEB6F5-753C-4363-A36C-78A0BFAE3682}">
      <dgm:prSet custT="1"/>
      <dgm:spPr/>
      <dgm:t>
        <a:bodyPr/>
        <a:lstStyle/>
        <a:p>
          <a:pPr rtl="0"/>
          <a:r>
            <a:rPr lang="zh-CN" altLang="en-US" sz="3600" b="1" dirty="0"/>
            <a:t>精通编程语言</a:t>
          </a:r>
          <a:endParaRPr lang="zh-CN" sz="3600" b="1" dirty="0"/>
        </a:p>
      </dgm:t>
    </dgm:pt>
    <dgm:pt modelId="{9CC505B8-5568-4BBA-A009-F1E78F91D092}" type="parTrans" cxnId="{CC57B487-CDE6-4720-910F-63793DA5BDE2}">
      <dgm:prSet/>
      <dgm:spPr/>
      <dgm:t>
        <a:bodyPr/>
        <a:lstStyle/>
        <a:p>
          <a:endParaRPr lang="zh-CN" altLang="en-US"/>
        </a:p>
      </dgm:t>
    </dgm:pt>
    <dgm:pt modelId="{F2DF771E-B914-432F-B1C1-FE5A02CE6FC6}" type="sibTrans" cxnId="{CC57B487-CDE6-4720-910F-63793DA5BDE2}">
      <dgm:prSet/>
      <dgm:spPr/>
      <dgm:t>
        <a:bodyPr/>
        <a:lstStyle/>
        <a:p>
          <a:endParaRPr lang="zh-CN" altLang="en-US"/>
        </a:p>
      </dgm:t>
    </dgm:pt>
    <dgm:pt modelId="{5E49D640-86BE-46BF-8E54-318139D453AD}">
      <dgm:prSet custT="1"/>
      <dgm:spPr/>
      <dgm:t>
        <a:bodyPr/>
        <a:lstStyle/>
        <a:p>
          <a:pPr rtl="0"/>
          <a:r>
            <a:rPr lang="zh-CN" altLang="en-US" sz="3600" b="1" dirty="0"/>
            <a:t>培养计算思维</a:t>
          </a:r>
          <a:endParaRPr lang="zh-CN" sz="3600" b="1" dirty="0"/>
        </a:p>
      </dgm:t>
    </dgm:pt>
    <dgm:pt modelId="{CA0D3E96-8F9A-4673-B2AE-15151D12D3FD}" type="parTrans" cxnId="{867D7EC7-A0F0-4334-992F-E836D1B53397}">
      <dgm:prSet/>
      <dgm:spPr/>
      <dgm:t>
        <a:bodyPr/>
        <a:lstStyle/>
        <a:p>
          <a:endParaRPr lang="zh-CN" altLang="en-US"/>
        </a:p>
      </dgm:t>
    </dgm:pt>
    <dgm:pt modelId="{75A4B2E2-878E-42FC-A7AD-7ACEE47B1C20}" type="sibTrans" cxnId="{867D7EC7-A0F0-4334-992F-E836D1B53397}">
      <dgm:prSet/>
      <dgm:spPr/>
      <dgm:t>
        <a:bodyPr/>
        <a:lstStyle/>
        <a:p>
          <a:endParaRPr lang="zh-CN" altLang="en-US"/>
        </a:p>
      </dgm:t>
    </dgm:pt>
    <dgm:pt modelId="{1B43B3F2-AF64-4B87-9B20-287844CC7A90}">
      <dgm:prSet custT="1"/>
      <dgm:spPr/>
      <dgm:t>
        <a:bodyPr/>
        <a:lstStyle/>
        <a:p>
          <a:pPr rtl="0">
            <a:lnSpc>
              <a:spcPct val="80000"/>
            </a:lnSpc>
            <a:spcAft>
              <a:spcPts val="0"/>
            </a:spcAft>
          </a:pPr>
          <a:r>
            <a:rPr lang="zh-CN" altLang="en-US" sz="1800" b="1" dirty="0"/>
            <a:t>多写多练：一切让代码行数说话</a:t>
          </a:r>
          <a:endParaRPr lang="zh-CN" sz="1800" b="1" dirty="0"/>
        </a:p>
      </dgm:t>
    </dgm:pt>
    <dgm:pt modelId="{B9E3136A-2D56-49A7-AEB7-878C8FC266E6}" type="parTrans" cxnId="{18BC6B42-28FF-4478-9A66-13FEB697E35D}">
      <dgm:prSet/>
      <dgm:spPr/>
      <dgm:t>
        <a:bodyPr/>
        <a:lstStyle/>
        <a:p>
          <a:endParaRPr lang="zh-CN" altLang="en-US"/>
        </a:p>
      </dgm:t>
    </dgm:pt>
    <dgm:pt modelId="{9C83255C-FAAD-4300-A330-513F6824195B}" type="sibTrans" cxnId="{18BC6B42-28FF-4478-9A66-13FEB697E35D}">
      <dgm:prSet/>
      <dgm:spPr/>
      <dgm:t>
        <a:bodyPr/>
        <a:lstStyle/>
        <a:p>
          <a:endParaRPr lang="zh-CN" altLang="en-US"/>
        </a:p>
      </dgm:t>
    </dgm:pt>
    <dgm:pt modelId="{F746676D-CDA7-4819-8013-DD02E7218CDF}">
      <dgm:prSet custT="1"/>
      <dgm:spPr/>
      <dgm:t>
        <a:bodyPr/>
        <a:lstStyle/>
        <a:p>
          <a:pPr defTabSz="889000" rtl="0">
            <a:lnSpc>
              <a:spcPct val="80000"/>
            </a:lnSpc>
            <a:spcBef>
              <a:spcPct val="0"/>
            </a:spcBef>
            <a:spcAft>
              <a:spcPts val="0"/>
            </a:spcAft>
          </a:pPr>
          <a:r>
            <a:rPr lang="zh-CN" altLang="en-US" sz="1800" b="1" dirty="0"/>
            <a:t>课内学习：培养方案是基本要求</a:t>
          </a:r>
          <a:endParaRPr lang="zh-CN" sz="1800" b="1" dirty="0"/>
        </a:p>
      </dgm:t>
    </dgm:pt>
    <dgm:pt modelId="{B485573D-6FDA-4F1A-8D05-18CBD4001F2F}" type="parTrans" cxnId="{25135471-221A-4465-AB70-8D9CA2CA643F}">
      <dgm:prSet/>
      <dgm:spPr/>
      <dgm:t>
        <a:bodyPr/>
        <a:lstStyle/>
        <a:p>
          <a:endParaRPr lang="zh-CN" altLang="en-US"/>
        </a:p>
      </dgm:t>
    </dgm:pt>
    <dgm:pt modelId="{3B28B25E-8563-4A91-91BB-7406B632F90A}" type="sibTrans" cxnId="{25135471-221A-4465-AB70-8D9CA2CA643F}">
      <dgm:prSet/>
      <dgm:spPr/>
      <dgm:t>
        <a:bodyPr/>
        <a:lstStyle/>
        <a:p>
          <a:endParaRPr lang="zh-CN" altLang="en-US"/>
        </a:p>
      </dgm:t>
    </dgm:pt>
    <dgm:pt modelId="{9C0BAE6C-AF4A-479C-A853-89B2DFE3EE9B}">
      <dgm:prSet custT="1"/>
      <dgm:spPr/>
      <dgm:t>
        <a:bodyPr/>
        <a:lstStyle/>
        <a:p>
          <a:pPr defTabSz="889000" rtl="0">
            <a:lnSpc>
              <a:spcPct val="90000"/>
            </a:lnSpc>
            <a:spcBef>
              <a:spcPct val="0"/>
            </a:spcBef>
            <a:spcAft>
              <a:spcPct val="35000"/>
            </a:spcAft>
          </a:pPr>
          <a:endParaRPr lang="zh-CN" sz="1800" b="1" dirty="0"/>
        </a:p>
      </dgm:t>
    </dgm:pt>
    <dgm:pt modelId="{75CB2B20-CB63-4AEC-B596-1D292A28494B}" type="parTrans" cxnId="{6F97D17A-53C2-4599-BD1F-7D86E64E9B4D}">
      <dgm:prSet/>
      <dgm:spPr/>
      <dgm:t>
        <a:bodyPr/>
        <a:lstStyle/>
        <a:p>
          <a:endParaRPr lang="zh-CN" altLang="en-US"/>
        </a:p>
      </dgm:t>
    </dgm:pt>
    <dgm:pt modelId="{C1FFD2F9-468F-45F5-9545-FBA839C34A7E}" type="sibTrans" cxnId="{6F97D17A-53C2-4599-BD1F-7D86E64E9B4D}">
      <dgm:prSet/>
      <dgm:spPr/>
      <dgm:t>
        <a:bodyPr/>
        <a:lstStyle/>
        <a:p>
          <a:endParaRPr lang="zh-CN" altLang="en-US"/>
        </a:p>
      </dgm:t>
    </dgm:pt>
    <dgm:pt modelId="{8D391371-FB9C-4623-8A12-D10AAC3F4011}">
      <dgm:prSet custT="1"/>
      <dgm:spPr/>
      <dgm:t>
        <a:bodyPr/>
        <a:lstStyle/>
        <a:p>
          <a:pPr rtl="0"/>
          <a:r>
            <a:rPr lang="zh-CN" altLang="en-US" sz="3600" b="1" dirty="0"/>
            <a:t>两个捷径</a:t>
          </a:r>
          <a:endParaRPr lang="zh-CN" sz="3600" b="1" dirty="0"/>
        </a:p>
      </dgm:t>
    </dgm:pt>
    <dgm:pt modelId="{D1B57715-CE1E-418B-BB8D-214AF6CAB446}" type="parTrans" cxnId="{3EA6CE0F-6073-40C3-8DFB-055A736F3882}">
      <dgm:prSet/>
      <dgm:spPr/>
      <dgm:t>
        <a:bodyPr/>
        <a:lstStyle/>
        <a:p>
          <a:endParaRPr lang="zh-CN" altLang="en-US"/>
        </a:p>
      </dgm:t>
    </dgm:pt>
    <dgm:pt modelId="{AA01CD9E-C7D2-4D2F-BBDA-8665C55162A8}" type="sibTrans" cxnId="{3EA6CE0F-6073-40C3-8DFB-055A736F3882}">
      <dgm:prSet/>
      <dgm:spPr/>
      <dgm:t>
        <a:bodyPr/>
        <a:lstStyle/>
        <a:p>
          <a:endParaRPr lang="zh-CN" altLang="en-US"/>
        </a:p>
      </dgm:t>
    </dgm:pt>
    <dgm:pt modelId="{97D03CC2-A20F-4453-A197-B1784A107CDF}">
      <dgm:prSet custT="1"/>
      <dgm:spPr/>
      <dgm:t>
        <a:bodyPr/>
        <a:lstStyle/>
        <a:p>
          <a:pPr rtl="0">
            <a:lnSpc>
              <a:spcPct val="80000"/>
            </a:lnSpc>
            <a:spcAft>
              <a:spcPts val="0"/>
            </a:spcAft>
          </a:pPr>
          <a:r>
            <a:rPr lang="zh-CN" altLang="en-US" sz="1800" b="1" dirty="0"/>
            <a:t>勤学好问：我是菜鸟我怕啥</a:t>
          </a:r>
          <a:endParaRPr lang="zh-CN" sz="1800" b="1" dirty="0"/>
        </a:p>
      </dgm:t>
    </dgm:pt>
    <dgm:pt modelId="{2174331E-3D83-40BD-A98B-AC553F00005E}" type="parTrans" cxnId="{4D39E440-E8F6-407C-9214-4DEAFE447C88}">
      <dgm:prSet/>
      <dgm:spPr/>
      <dgm:t>
        <a:bodyPr/>
        <a:lstStyle/>
        <a:p>
          <a:endParaRPr lang="zh-CN" altLang="en-US"/>
        </a:p>
      </dgm:t>
    </dgm:pt>
    <dgm:pt modelId="{0FE6F336-E97F-48E7-AB82-E06A73EB98B1}" type="sibTrans" cxnId="{4D39E440-E8F6-407C-9214-4DEAFE447C88}">
      <dgm:prSet/>
      <dgm:spPr/>
      <dgm:t>
        <a:bodyPr/>
        <a:lstStyle/>
        <a:p>
          <a:endParaRPr lang="zh-CN" altLang="en-US"/>
        </a:p>
      </dgm:t>
    </dgm:pt>
    <dgm:pt modelId="{97F69B02-A6D3-4FF0-BD74-685B5E70BFCC}">
      <dgm:prSet custT="1"/>
      <dgm:spPr/>
      <dgm:t>
        <a:bodyPr/>
        <a:lstStyle/>
        <a:p>
          <a:pPr rtl="0">
            <a:lnSpc>
              <a:spcPct val="80000"/>
            </a:lnSpc>
            <a:spcAft>
              <a:spcPts val="0"/>
            </a:spcAft>
          </a:pPr>
          <a:r>
            <a:rPr lang="zh-CN" altLang="en-US" sz="4000" b="1"/>
            <a:t>软件设计能力</a:t>
          </a:r>
          <a:r>
            <a:rPr lang="en-US" altLang="zh-CN" sz="4000" b="1"/>
            <a:t>!!!</a:t>
          </a:r>
          <a:endParaRPr lang="zh-CN" sz="4000" b="1" dirty="0"/>
        </a:p>
      </dgm:t>
    </dgm:pt>
    <dgm:pt modelId="{1DF82207-7FE2-47F5-B32A-0AB0115D90B3}" type="parTrans" cxnId="{253169AB-86F6-438F-A968-066EA3054C84}">
      <dgm:prSet/>
      <dgm:spPr/>
      <dgm:t>
        <a:bodyPr/>
        <a:lstStyle/>
        <a:p>
          <a:endParaRPr lang="zh-CN" altLang="en-US"/>
        </a:p>
      </dgm:t>
    </dgm:pt>
    <dgm:pt modelId="{6E2FA241-8634-4CD9-8A07-DAAE6A1CA82B}" type="sibTrans" cxnId="{253169AB-86F6-438F-A968-066EA3054C84}">
      <dgm:prSet/>
      <dgm:spPr/>
      <dgm:t>
        <a:bodyPr/>
        <a:lstStyle/>
        <a:p>
          <a:endParaRPr lang="zh-CN" altLang="en-US"/>
        </a:p>
      </dgm:t>
    </dgm:pt>
    <dgm:pt modelId="{BB99CC4C-FCB6-424C-BE20-9271F68EBF31}">
      <dgm:prSet custT="1"/>
      <dgm:spPr/>
      <dgm:t>
        <a:bodyPr/>
        <a:lstStyle/>
        <a:p>
          <a:pPr rtl="0">
            <a:lnSpc>
              <a:spcPct val="80000"/>
            </a:lnSpc>
            <a:spcAft>
              <a:spcPts val="0"/>
            </a:spcAft>
          </a:pPr>
          <a:r>
            <a:rPr lang="zh-CN" altLang="en-US" sz="1800" b="1" dirty="0"/>
            <a:t>学会有层次地设计：自顶向下，由粗到细</a:t>
          </a:r>
          <a:endParaRPr lang="zh-CN" sz="1800" b="1" dirty="0"/>
        </a:p>
      </dgm:t>
    </dgm:pt>
    <dgm:pt modelId="{5630AD95-1325-4CD8-9F38-BA24F50B77DE}" type="parTrans" cxnId="{A02C57D3-2DE5-45C2-84BE-0C88BEDBE90C}">
      <dgm:prSet/>
      <dgm:spPr/>
      <dgm:t>
        <a:bodyPr/>
        <a:lstStyle/>
        <a:p>
          <a:endParaRPr lang="zh-CN" altLang="en-US"/>
        </a:p>
      </dgm:t>
    </dgm:pt>
    <dgm:pt modelId="{025D1222-A760-4D4C-8B59-0AB07165FFAD}" type="sibTrans" cxnId="{A02C57D3-2DE5-45C2-84BE-0C88BEDBE90C}">
      <dgm:prSet/>
      <dgm:spPr/>
      <dgm:t>
        <a:bodyPr/>
        <a:lstStyle/>
        <a:p>
          <a:endParaRPr lang="zh-CN" altLang="en-US"/>
        </a:p>
      </dgm:t>
    </dgm:pt>
    <dgm:pt modelId="{E02932DF-77CC-4C8E-81F7-0661146DEEEF}">
      <dgm:prSet custT="1"/>
      <dgm:spPr/>
      <dgm:t>
        <a:bodyPr/>
        <a:lstStyle/>
        <a:p>
          <a:pPr rtl="0">
            <a:lnSpc>
              <a:spcPct val="80000"/>
            </a:lnSpc>
            <a:spcAft>
              <a:spcPts val="0"/>
            </a:spcAft>
          </a:pPr>
          <a:r>
            <a:rPr lang="zh-CN" altLang="en-US" sz="1800" b="1" dirty="0"/>
            <a:t>哪门语言不是个问题：熟练一门，触类旁通</a:t>
          </a:r>
          <a:endParaRPr lang="zh-CN" sz="1800" b="1" dirty="0"/>
        </a:p>
      </dgm:t>
    </dgm:pt>
    <dgm:pt modelId="{24932F97-5E31-4257-8267-26D0714489AC}" type="parTrans" cxnId="{821DF1A1-C9CC-408B-9898-F613ECAFFBE9}">
      <dgm:prSet/>
      <dgm:spPr/>
      <dgm:t>
        <a:bodyPr/>
        <a:lstStyle/>
        <a:p>
          <a:endParaRPr lang="zh-CN" altLang="en-US"/>
        </a:p>
      </dgm:t>
    </dgm:pt>
    <dgm:pt modelId="{9C0DD68B-17BA-4CF4-8A38-D54780C896D9}" type="sibTrans" cxnId="{821DF1A1-C9CC-408B-9898-F613ECAFFBE9}">
      <dgm:prSet/>
      <dgm:spPr/>
      <dgm:t>
        <a:bodyPr/>
        <a:lstStyle/>
        <a:p>
          <a:endParaRPr lang="zh-CN" altLang="en-US"/>
        </a:p>
      </dgm:t>
    </dgm:pt>
    <dgm:pt modelId="{21352A86-29F7-442B-AECA-FCB943E73A3A}">
      <dgm:prSet custT="1"/>
      <dgm:spPr/>
      <dgm:t>
        <a:bodyPr/>
        <a:lstStyle/>
        <a:p>
          <a:pPr rtl="0">
            <a:lnSpc>
              <a:spcPct val="80000"/>
            </a:lnSpc>
            <a:spcAft>
              <a:spcPts val="0"/>
            </a:spcAft>
          </a:pPr>
          <a:r>
            <a:rPr lang="zh-CN" altLang="en-US" sz="1800" b="1" dirty="0"/>
            <a:t>熟用调试工具：断点跟踪，乐在其中</a:t>
          </a:r>
          <a:endParaRPr lang="zh-CN" sz="1800" b="1" dirty="0"/>
        </a:p>
      </dgm:t>
    </dgm:pt>
    <dgm:pt modelId="{ED5FECEB-9DD4-4F76-B74C-ECB48EA47CFB}" type="parTrans" cxnId="{CB8DF67A-CD8D-49CB-B47E-943EBFDC29E4}">
      <dgm:prSet/>
      <dgm:spPr/>
      <dgm:t>
        <a:bodyPr/>
        <a:lstStyle/>
        <a:p>
          <a:endParaRPr lang="zh-CN" altLang="en-US"/>
        </a:p>
      </dgm:t>
    </dgm:pt>
    <dgm:pt modelId="{02C0B623-51BB-434C-AE55-F7C4AD9A7755}" type="sibTrans" cxnId="{CB8DF67A-CD8D-49CB-B47E-943EBFDC29E4}">
      <dgm:prSet/>
      <dgm:spPr/>
      <dgm:t>
        <a:bodyPr/>
        <a:lstStyle/>
        <a:p>
          <a:endParaRPr lang="zh-CN" altLang="en-US"/>
        </a:p>
      </dgm:t>
    </dgm:pt>
    <dgm:pt modelId="{60F04867-C535-4A4A-83AA-80676F8B7451}">
      <dgm:prSet custT="1"/>
      <dgm:spPr/>
      <dgm:t>
        <a:bodyPr/>
        <a:lstStyle/>
        <a:p>
          <a:pPr defTabSz="889000" rtl="0">
            <a:lnSpc>
              <a:spcPct val="80000"/>
            </a:lnSpc>
            <a:spcBef>
              <a:spcPct val="0"/>
            </a:spcBef>
            <a:spcAft>
              <a:spcPts val="0"/>
            </a:spcAft>
          </a:pPr>
          <a:r>
            <a:rPr lang="zh-CN" altLang="en-US" sz="1800" b="1" dirty="0"/>
            <a:t>课外学习：破除</a:t>
          </a:r>
          <a:r>
            <a:rPr lang="en-US" altLang="zh-CN" sz="1800" b="1" dirty="0"/>
            <a:t>”</a:t>
          </a:r>
          <a:r>
            <a:rPr lang="zh-CN" altLang="en-US" sz="1800" b="1" dirty="0"/>
            <a:t>系统学习</a:t>
          </a:r>
          <a:r>
            <a:rPr lang="en-US" altLang="zh-CN" sz="1800" b="1" dirty="0"/>
            <a:t>”</a:t>
          </a:r>
          <a:r>
            <a:rPr lang="zh-CN" altLang="en-US" sz="1800" b="1" dirty="0"/>
            <a:t>情结</a:t>
          </a:r>
          <a:r>
            <a:rPr lang="en-US" altLang="zh-CN" sz="1800" b="1" dirty="0"/>
            <a:t>, </a:t>
          </a:r>
          <a:r>
            <a:rPr lang="zh-CN" altLang="en-US" sz="1800" b="1" dirty="0"/>
            <a:t>用啥学啥</a:t>
          </a:r>
          <a:endParaRPr lang="zh-CN" sz="1800" b="1" dirty="0"/>
        </a:p>
      </dgm:t>
    </dgm:pt>
    <dgm:pt modelId="{381311E6-3CB6-45C5-A729-03A92E623D91}" type="parTrans" cxnId="{439638E8-CA83-47EF-A8B2-B4459A246806}">
      <dgm:prSet/>
      <dgm:spPr/>
      <dgm:t>
        <a:bodyPr/>
        <a:lstStyle/>
        <a:p>
          <a:endParaRPr lang="zh-CN" altLang="en-US"/>
        </a:p>
      </dgm:t>
    </dgm:pt>
    <dgm:pt modelId="{492150CE-6D3F-4FF7-B015-60EB1117B27B}" type="sibTrans" cxnId="{439638E8-CA83-47EF-A8B2-B4459A246806}">
      <dgm:prSet/>
      <dgm:spPr/>
      <dgm:t>
        <a:bodyPr/>
        <a:lstStyle/>
        <a:p>
          <a:endParaRPr lang="zh-CN" altLang="en-US"/>
        </a:p>
      </dgm:t>
    </dgm:pt>
    <dgm:pt modelId="{2ED1B39B-EF54-465E-823C-4F4D08170BC3}" type="pres">
      <dgm:prSet presAssocID="{B1E4DBEC-1881-4456-9024-66D753EF91C3}" presName="Name0" presStyleCnt="0">
        <dgm:presLayoutVars>
          <dgm:dir/>
          <dgm:animLvl val="lvl"/>
          <dgm:resizeHandles/>
        </dgm:presLayoutVars>
      </dgm:prSet>
      <dgm:spPr/>
    </dgm:pt>
    <dgm:pt modelId="{7C6C89E0-C055-4C1A-8D25-D508FA6088D6}" type="pres">
      <dgm:prSet presAssocID="{1ADD269E-D7F5-447F-9309-36C2522ED21D}" presName="linNode" presStyleCnt="0"/>
      <dgm:spPr/>
    </dgm:pt>
    <dgm:pt modelId="{28941624-1370-40CD-A074-597E8F8A6046}" type="pres">
      <dgm:prSet presAssocID="{1ADD269E-D7F5-447F-9309-36C2522ED21D}" presName="parentShp" presStyleLbl="node1" presStyleIdx="0" presStyleCnt="5">
        <dgm:presLayoutVars>
          <dgm:bulletEnabled val="1"/>
        </dgm:presLayoutVars>
      </dgm:prSet>
      <dgm:spPr/>
    </dgm:pt>
    <dgm:pt modelId="{47882C97-E8DA-41F5-9D4C-655730A75FF6}" type="pres">
      <dgm:prSet presAssocID="{1ADD269E-D7F5-447F-9309-36C2522ED21D}" presName="childShp" presStyleLbl="bgAccFollowNode1" presStyleIdx="0" presStyleCnt="5">
        <dgm:presLayoutVars>
          <dgm:bulletEnabled val="1"/>
        </dgm:presLayoutVars>
      </dgm:prSet>
      <dgm:spPr/>
    </dgm:pt>
    <dgm:pt modelId="{4234323E-3699-4B77-B061-E194044224F7}" type="pres">
      <dgm:prSet presAssocID="{A896BD77-3FF7-4409-8181-50B6B41CFAFF}" presName="spacing" presStyleCnt="0"/>
      <dgm:spPr/>
    </dgm:pt>
    <dgm:pt modelId="{86658F0A-531E-40B7-87F4-1B3C194428A2}" type="pres">
      <dgm:prSet presAssocID="{5E49D640-86BE-46BF-8E54-318139D453AD}" presName="linNode" presStyleCnt="0"/>
      <dgm:spPr/>
    </dgm:pt>
    <dgm:pt modelId="{F43412CC-2524-4A39-8232-E292993C140B}" type="pres">
      <dgm:prSet presAssocID="{5E49D640-86BE-46BF-8E54-318139D453AD}" presName="parentShp" presStyleLbl="node1" presStyleIdx="1" presStyleCnt="5">
        <dgm:presLayoutVars>
          <dgm:bulletEnabled val="1"/>
        </dgm:presLayoutVars>
      </dgm:prSet>
      <dgm:spPr/>
    </dgm:pt>
    <dgm:pt modelId="{4B568EB4-1DC1-4EF5-A93F-CEF4A2432E25}" type="pres">
      <dgm:prSet presAssocID="{5E49D640-86BE-46BF-8E54-318139D453AD}" presName="childShp" presStyleLbl="bgAccFollowNode1" presStyleIdx="1" presStyleCnt="5">
        <dgm:presLayoutVars>
          <dgm:bulletEnabled val="1"/>
        </dgm:presLayoutVars>
      </dgm:prSet>
      <dgm:spPr/>
    </dgm:pt>
    <dgm:pt modelId="{E96CE4DD-3ADE-4521-981B-BBD6D3504096}" type="pres">
      <dgm:prSet presAssocID="{75A4B2E2-878E-42FC-A7AD-7ACEE47B1C20}" presName="spacing" presStyleCnt="0"/>
      <dgm:spPr/>
    </dgm:pt>
    <dgm:pt modelId="{AFC5912F-195F-423D-B600-BA867A6C125B}" type="pres">
      <dgm:prSet presAssocID="{A2EEB6F5-753C-4363-A36C-78A0BFAE3682}" presName="linNode" presStyleCnt="0"/>
      <dgm:spPr/>
    </dgm:pt>
    <dgm:pt modelId="{37ED78EE-DF89-4131-B4C7-FE498516AF69}" type="pres">
      <dgm:prSet presAssocID="{A2EEB6F5-753C-4363-A36C-78A0BFAE3682}" presName="parentShp" presStyleLbl="node1" presStyleIdx="2" presStyleCnt="5">
        <dgm:presLayoutVars>
          <dgm:bulletEnabled val="1"/>
        </dgm:presLayoutVars>
      </dgm:prSet>
      <dgm:spPr/>
    </dgm:pt>
    <dgm:pt modelId="{B94AAEC3-9CA2-464E-9741-7D6B2C502763}" type="pres">
      <dgm:prSet presAssocID="{A2EEB6F5-753C-4363-A36C-78A0BFAE3682}" presName="childShp" presStyleLbl="bgAccFollowNode1" presStyleIdx="2" presStyleCnt="5">
        <dgm:presLayoutVars>
          <dgm:bulletEnabled val="1"/>
        </dgm:presLayoutVars>
      </dgm:prSet>
      <dgm:spPr/>
    </dgm:pt>
    <dgm:pt modelId="{0103E27E-823B-42D7-9101-4BE1FDA76572}" type="pres">
      <dgm:prSet presAssocID="{F2DF771E-B914-432F-B1C1-FE5A02CE6FC6}" presName="spacing" presStyleCnt="0"/>
      <dgm:spPr/>
    </dgm:pt>
    <dgm:pt modelId="{DD0496F4-EC69-4DA7-9D50-15B1C2740A5B}" type="pres">
      <dgm:prSet presAssocID="{8D391371-FB9C-4623-8A12-D10AAC3F4011}" presName="linNode" presStyleCnt="0"/>
      <dgm:spPr/>
    </dgm:pt>
    <dgm:pt modelId="{8278DAC9-3C63-4185-BB68-DCC7435AE923}" type="pres">
      <dgm:prSet presAssocID="{8D391371-FB9C-4623-8A12-D10AAC3F4011}" presName="parentShp" presStyleLbl="node1" presStyleIdx="3" presStyleCnt="5">
        <dgm:presLayoutVars>
          <dgm:bulletEnabled val="1"/>
        </dgm:presLayoutVars>
      </dgm:prSet>
      <dgm:spPr/>
    </dgm:pt>
    <dgm:pt modelId="{2B39008A-6F80-4BFA-9D4C-649578A1BBFB}" type="pres">
      <dgm:prSet presAssocID="{8D391371-FB9C-4623-8A12-D10AAC3F4011}" presName="childShp" presStyleLbl="bgAccFollowNode1" presStyleIdx="3" presStyleCnt="5">
        <dgm:presLayoutVars>
          <dgm:bulletEnabled val="1"/>
        </dgm:presLayoutVars>
      </dgm:prSet>
      <dgm:spPr/>
    </dgm:pt>
    <dgm:pt modelId="{3D613088-DBD1-4899-AC76-83177F21B081}" type="pres">
      <dgm:prSet presAssocID="{AA01CD9E-C7D2-4D2F-BBDA-8665C55162A8}" presName="spacing" presStyleCnt="0"/>
      <dgm:spPr/>
    </dgm:pt>
    <dgm:pt modelId="{82FA69CA-D2DE-496A-AF85-38A79F925F8A}" type="pres">
      <dgm:prSet presAssocID="{EC32A180-F8C7-4484-8790-BDBE2A9CB1A0}" presName="linNode" presStyleCnt="0"/>
      <dgm:spPr/>
    </dgm:pt>
    <dgm:pt modelId="{FFD20D43-0096-4389-B871-3E6ACEA4D4AC}" type="pres">
      <dgm:prSet presAssocID="{EC32A180-F8C7-4484-8790-BDBE2A9CB1A0}" presName="parentShp" presStyleLbl="node1" presStyleIdx="4" presStyleCnt="5">
        <dgm:presLayoutVars>
          <dgm:bulletEnabled val="1"/>
        </dgm:presLayoutVars>
      </dgm:prSet>
      <dgm:spPr/>
    </dgm:pt>
    <dgm:pt modelId="{0D97236C-ADA6-4E6D-BEEB-0F7051A10166}" type="pres">
      <dgm:prSet presAssocID="{EC32A180-F8C7-4484-8790-BDBE2A9CB1A0}" presName="childShp" presStyleLbl="bgAccFollowNode1" presStyleIdx="4" presStyleCnt="5" custLinFactNeighborX="938" custLinFactNeighborY="-172">
        <dgm:presLayoutVars>
          <dgm:bulletEnabled val="1"/>
        </dgm:presLayoutVars>
      </dgm:prSet>
      <dgm:spPr/>
    </dgm:pt>
  </dgm:ptLst>
  <dgm:cxnLst>
    <dgm:cxn modelId="{CDFA7A05-68ED-4DD6-AA26-ADF317060009}" type="presOf" srcId="{97D03CC2-A20F-4453-A197-B1784A107CDF}" destId="{2B39008A-6F80-4BFA-9D4C-649578A1BBFB}" srcOrd="0" destOrd="0" presId="urn:microsoft.com/office/officeart/2005/8/layout/vList6"/>
    <dgm:cxn modelId="{07AD7A0B-7FE7-40F3-8E54-94CB84E8F91A}" type="presOf" srcId="{A2EEB6F5-753C-4363-A36C-78A0BFAE3682}" destId="{37ED78EE-DF89-4131-B4C7-FE498516AF69}" srcOrd="0" destOrd="0" presId="urn:microsoft.com/office/officeart/2005/8/layout/vList6"/>
    <dgm:cxn modelId="{3EA6CE0F-6073-40C3-8DFB-055A736F3882}" srcId="{B1E4DBEC-1881-4456-9024-66D753EF91C3}" destId="{8D391371-FB9C-4623-8A12-D10AAC3F4011}" srcOrd="3" destOrd="0" parTransId="{D1B57715-CE1E-418B-BB8D-214AF6CAB446}" sibTransId="{AA01CD9E-C7D2-4D2F-BBDA-8665C55162A8}"/>
    <dgm:cxn modelId="{CB11C420-57B9-4509-BC36-E1D0519D48E4}" srcId="{B1E4DBEC-1881-4456-9024-66D753EF91C3}" destId="{EC32A180-F8C7-4484-8790-BDBE2A9CB1A0}" srcOrd="4" destOrd="0" parTransId="{6A266944-D762-43FB-8ADF-63DD98DD76FB}" sibTransId="{EE30F0D4-F98D-4643-A1CD-8A0AF2D52DF6}"/>
    <dgm:cxn modelId="{D50A9021-CD33-45E7-A18E-0D0CBB114865}" type="presOf" srcId="{21352A86-29F7-442B-AECA-FCB943E73A3A}" destId="{B94AAEC3-9CA2-464E-9741-7D6B2C502763}" srcOrd="0" destOrd="1" presId="urn:microsoft.com/office/officeart/2005/8/layout/vList6"/>
    <dgm:cxn modelId="{D658E625-1043-48A8-8BE0-AA41447C79E4}" type="presOf" srcId="{1ADD269E-D7F5-447F-9309-36C2522ED21D}" destId="{28941624-1370-40CD-A074-597E8F8A6046}" srcOrd="0" destOrd="0" presId="urn:microsoft.com/office/officeart/2005/8/layout/vList6"/>
    <dgm:cxn modelId="{910CD732-888C-42E6-8881-DEAF82A933F9}" srcId="{B1E4DBEC-1881-4456-9024-66D753EF91C3}" destId="{1ADD269E-D7F5-447F-9309-36C2522ED21D}" srcOrd="0" destOrd="0" parTransId="{06F785F7-1823-4AF8-B238-A7EB28926ED8}" sibTransId="{A896BD77-3FF7-4409-8181-50B6B41CFAFF}"/>
    <dgm:cxn modelId="{F70A6834-7902-486D-829D-3460B383EA96}" srcId="{5E49D640-86BE-46BF-8E54-318139D453AD}" destId="{89461BB4-2D62-4571-9232-324866C5275D}" srcOrd="0" destOrd="0" parTransId="{EB85A1B6-910D-44E0-AA6B-ACA4D16EFF8E}" sibTransId="{D891049A-08A0-4440-BBB7-B6AC3FEDA086}"/>
    <dgm:cxn modelId="{6534833F-2CEA-4B15-A056-4A8B56E21AE2}" type="presOf" srcId="{1B43B3F2-AF64-4B87-9B20-287844CC7A90}" destId="{2B39008A-6F80-4BFA-9D4C-649578A1BBFB}" srcOrd="0" destOrd="1" presId="urn:microsoft.com/office/officeart/2005/8/layout/vList6"/>
    <dgm:cxn modelId="{4D39E440-E8F6-407C-9214-4DEAFE447C88}" srcId="{8D391371-FB9C-4623-8A12-D10AAC3F4011}" destId="{97D03CC2-A20F-4453-A197-B1784A107CDF}" srcOrd="0" destOrd="0" parTransId="{2174331E-3D83-40BD-A98B-AC553F00005E}" sibTransId="{0FE6F336-E97F-48E7-AB82-E06A73EB98B1}"/>
    <dgm:cxn modelId="{18BC6B42-28FF-4478-9A66-13FEB697E35D}" srcId="{8D391371-FB9C-4623-8A12-D10AAC3F4011}" destId="{1B43B3F2-AF64-4B87-9B20-287844CC7A90}" srcOrd="1" destOrd="0" parTransId="{B9E3136A-2D56-49A7-AEB7-878C8FC266E6}" sibTransId="{9C83255C-FAAD-4300-A330-513F6824195B}"/>
    <dgm:cxn modelId="{386CEF4C-7E52-4C32-BD15-CE3ABB724E5B}" type="presOf" srcId="{E02932DF-77CC-4C8E-81F7-0661146DEEEF}" destId="{B94AAEC3-9CA2-464E-9741-7D6B2C502763}" srcOrd="0" destOrd="0" presId="urn:microsoft.com/office/officeart/2005/8/layout/vList6"/>
    <dgm:cxn modelId="{72FD144F-7BB1-45EF-83F9-278B74C2D9AB}" type="presOf" srcId="{9C0BAE6C-AF4A-479C-A853-89B2DFE3EE9B}" destId="{0D97236C-ADA6-4E6D-BEEB-0F7051A10166}" srcOrd="0" destOrd="2" presId="urn:microsoft.com/office/officeart/2005/8/layout/vList6"/>
    <dgm:cxn modelId="{25135471-221A-4465-AB70-8D9CA2CA643F}" srcId="{EC32A180-F8C7-4484-8790-BDBE2A9CB1A0}" destId="{F746676D-CDA7-4819-8013-DD02E7218CDF}" srcOrd="0" destOrd="0" parTransId="{B485573D-6FDA-4F1A-8D05-18CBD4001F2F}" sibTransId="{3B28B25E-8563-4A91-91BB-7406B632F90A}"/>
    <dgm:cxn modelId="{6F97D17A-53C2-4599-BD1F-7D86E64E9B4D}" srcId="{EC32A180-F8C7-4484-8790-BDBE2A9CB1A0}" destId="{9C0BAE6C-AF4A-479C-A853-89B2DFE3EE9B}" srcOrd="2" destOrd="0" parTransId="{75CB2B20-CB63-4AEC-B596-1D292A28494B}" sibTransId="{C1FFD2F9-468F-45F5-9545-FBA839C34A7E}"/>
    <dgm:cxn modelId="{CB8DF67A-CD8D-49CB-B47E-943EBFDC29E4}" srcId="{A2EEB6F5-753C-4363-A36C-78A0BFAE3682}" destId="{21352A86-29F7-442B-AECA-FCB943E73A3A}" srcOrd="1" destOrd="0" parTransId="{ED5FECEB-9DD4-4F76-B74C-ECB48EA47CFB}" sibTransId="{02C0B623-51BB-434C-AE55-F7C4AD9A7755}"/>
    <dgm:cxn modelId="{A1619987-D4C4-4802-80EE-FD93671A19AA}" type="presOf" srcId="{97F69B02-A6D3-4FF0-BD74-685B5E70BFCC}" destId="{47882C97-E8DA-41F5-9D4C-655730A75FF6}" srcOrd="0" destOrd="0" presId="urn:microsoft.com/office/officeart/2005/8/layout/vList6"/>
    <dgm:cxn modelId="{CC57B487-CDE6-4720-910F-63793DA5BDE2}" srcId="{B1E4DBEC-1881-4456-9024-66D753EF91C3}" destId="{A2EEB6F5-753C-4363-A36C-78A0BFAE3682}" srcOrd="2" destOrd="0" parTransId="{9CC505B8-5568-4BBA-A009-F1E78F91D092}" sibTransId="{F2DF771E-B914-432F-B1C1-FE5A02CE6FC6}"/>
    <dgm:cxn modelId="{821DF1A1-C9CC-408B-9898-F613ECAFFBE9}" srcId="{A2EEB6F5-753C-4363-A36C-78A0BFAE3682}" destId="{E02932DF-77CC-4C8E-81F7-0661146DEEEF}" srcOrd="0" destOrd="0" parTransId="{24932F97-5E31-4257-8267-26D0714489AC}" sibTransId="{9C0DD68B-17BA-4CF4-8A38-D54780C896D9}"/>
    <dgm:cxn modelId="{253169AB-86F6-438F-A968-066EA3054C84}" srcId="{1ADD269E-D7F5-447F-9309-36C2522ED21D}" destId="{97F69B02-A6D3-4FF0-BD74-685B5E70BFCC}" srcOrd="0" destOrd="0" parTransId="{1DF82207-7FE2-47F5-B32A-0AB0115D90B3}" sibTransId="{6E2FA241-8634-4CD9-8A07-DAAE6A1CA82B}"/>
    <dgm:cxn modelId="{739EB1B0-D97C-4B3C-AFF4-357AB7A7A99D}" type="presOf" srcId="{60F04867-C535-4A4A-83AA-80676F8B7451}" destId="{0D97236C-ADA6-4E6D-BEEB-0F7051A10166}" srcOrd="0" destOrd="1" presId="urn:microsoft.com/office/officeart/2005/8/layout/vList6"/>
    <dgm:cxn modelId="{5417EBB6-F9F4-40F2-A2E1-CC61D1E04185}" type="presOf" srcId="{8D391371-FB9C-4623-8A12-D10AAC3F4011}" destId="{8278DAC9-3C63-4185-BB68-DCC7435AE923}" srcOrd="0" destOrd="0" presId="urn:microsoft.com/office/officeart/2005/8/layout/vList6"/>
    <dgm:cxn modelId="{73162EC0-ABA1-4C8B-9F09-4F99920555F4}" type="presOf" srcId="{F746676D-CDA7-4819-8013-DD02E7218CDF}" destId="{0D97236C-ADA6-4E6D-BEEB-0F7051A10166}" srcOrd="0" destOrd="0" presId="urn:microsoft.com/office/officeart/2005/8/layout/vList6"/>
    <dgm:cxn modelId="{867D7EC7-A0F0-4334-992F-E836D1B53397}" srcId="{B1E4DBEC-1881-4456-9024-66D753EF91C3}" destId="{5E49D640-86BE-46BF-8E54-318139D453AD}" srcOrd="1" destOrd="0" parTransId="{CA0D3E96-8F9A-4673-B2AE-15151D12D3FD}" sibTransId="{75A4B2E2-878E-42FC-A7AD-7ACEE47B1C20}"/>
    <dgm:cxn modelId="{BDB92DC9-F2B6-49F3-9D9B-84FEE81BD250}" type="presOf" srcId="{BB99CC4C-FCB6-424C-BE20-9271F68EBF31}" destId="{4B568EB4-1DC1-4EF5-A93F-CEF4A2432E25}" srcOrd="0" destOrd="1" presId="urn:microsoft.com/office/officeart/2005/8/layout/vList6"/>
    <dgm:cxn modelId="{A02C57D3-2DE5-45C2-84BE-0C88BEDBE90C}" srcId="{5E49D640-86BE-46BF-8E54-318139D453AD}" destId="{BB99CC4C-FCB6-424C-BE20-9271F68EBF31}" srcOrd="1" destOrd="0" parTransId="{5630AD95-1325-4CD8-9F38-BA24F50B77DE}" sibTransId="{025D1222-A760-4D4C-8B59-0AB07165FFAD}"/>
    <dgm:cxn modelId="{3FF7C7D4-8106-4C58-9B5E-E189E66A039E}" type="presOf" srcId="{EC32A180-F8C7-4484-8790-BDBE2A9CB1A0}" destId="{FFD20D43-0096-4389-B871-3E6ACEA4D4AC}" srcOrd="0" destOrd="0" presId="urn:microsoft.com/office/officeart/2005/8/layout/vList6"/>
    <dgm:cxn modelId="{64F35FE7-2117-431C-8FFE-D3A3EB0239A9}" type="presOf" srcId="{5E49D640-86BE-46BF-8E54-318139D453AD}" destId="{F43412CC-2524-4A39-8232-E292993C140B}" srcOrd="0" destOrd="0" presId="urn:microsoft.com/office/officeart/2005/8/layout/vList6"/>
    <dgm:cxn modelId="{439638E8-CA83-47EF-A8B2-B4459A246806}" srcId="{EC32A180-F8C7-4484-8790-BDBE2A9CB1A0}" destId="{60F04867-C535-4A4A-83AA-80676F8B7451}" srcOrd="1" destOrd="0" parTransId="{381311E6-3CB6-45C5-A729-03A92E623D91}" sibTransId="{492150CE-6D3F-4FF7-B015-60EB1117B27B}"/>
    <dgm:cxn modelId="{FAEF19FB-5C9C-49F0-852A-B4B86C7B9474}" type="presOf" srcId="{89461BB4-2D62-4571-9232-324866C5275D}" destId="{4B568EB4-1DC1-4EF5-A93F-CEF4A2432E25}" srcOrd="0" destOrd="0" presId="urn:microsoft.com/office/officeart/2005/8/layout/vList6"/>
    <dgm:cxn modelId="{E318F4FE-D263-4EB5-AD9C-3B8F483F52C6}" type="presOf" srcId="{B1E4DBEC-1881-4456-9024-66D753EF91C3}" destId="{2ED1B39B-EF54-465E-823C-4F4D08170BC3}" srcOrd="0" destOrd="0" presId="urn:microsoft.com/office/officeart/2005/8/layout/vList6"/>
    <dgm:cxn modelId="{176AD03D-817F-4B22-9791-B946FC7D28C1}" type="presParOf" srcId="{2ED1B39B-EF54-465E-823C-4F4D08170BC3}" destId="{7C6C89E0-C055-4C1A-8D25-D508FA6088D6}" srcOrd="0" destOrd="0" presId="urn:microsoft.com/office/officeart/2005/8/layout/vList6"/>
    <dgm:cxn modelId="{AE5CDA3D-AE0D-48C9-9916-0F16A9988E55}" type="presParOf" srcId="{7C6C89E0-C055-4C1A-8D25-D508FA6088D6}" destId="{28941624-1370-40CD-A074-597E8F8A6046}" srcOrd="0" destOrd="0" presId="urn:microsoft.com/office/officeart/2005/8/layout/vList6"/>
    <dgm:cxn modelId="{E7A1F652-292B-4DAD-801D-B5DD8C0D9F4A}" type="presParOf" srcId="{7C6C89E0-C055-4C1A-8D25-D508FA6088D6}" destId="{47882C97-E8DA-41F5-9D4C-655730A75FF6}" srcOrd="1" destOrd="0" presId="urn:microsoft.com/office/officeart/2005/8/layout/vList6"/>
    <dgm:cxn modelId="{B7F7B405-7B55-4CB4-9294-AF45DFFE8FCE}" type="presParOf" srcId="{2ED1B39B-EF54-465E-823C-4F4D08170BC3}" destId="{4234323E-3699-4B77-B061-E194044224F7}" srcOrd="1" destOrd="0" presId="urn:microsoft.com/office/officeart/2005/8/layout/vList6"/>
    <dgm:cxn modelId="{9772BBED-E990-44E3-985B-3AF6AADBC5D4}" type="presParOf" srcId="{2ED1B39B-EF54-465E-823C-4F4D08170BC3}" destId="{86658F0A-531E-40B7-87F4-1B3C194428A2}" srcOrd="2" destOrd="0" presId="urn:microsoft.com/office/officeart/2005/8/layout/vList6"/>
    <dgm:cxn modelId="{493405DE-A144-4EE2-97BF-9895C1ACE71F}" type="presParOf" srcId="{86658F0A-531E-40B7-87F4-1B3C194428A2}" destId="{F43412CC-2524-4A39-8232-E292993C140B}" srcOrd="0" destOrd="0" presId="urn:microsoft.com/office/officeart/2005/8/layout/vList6"/>
    <dgm:cxn modelId="{25B18EF8-E60E-4028-BEAA-CFD64AEE8FF6}" type="presParOf" srcId="{86658F0A-531E-40B7-87F4-1B3C194428A2}" destId="{4B568EB4-1DC1-4EF5-A93F-CEF4A2432E25}" srcOrd="1" destOrd="0" presId="urn:microsoft.com/office/officeart/2005/8/layout/vList6"/>
    <dgm:cxn modelId="{DFB80BA5-AB5A-4D07-9F0B-0B750AE3D165}" type="presParOf" srcId="{2ED1B39B-EF54-465E-823C-4F4D08170BC3}" destId="{E96CE4DD-3ADE-4521-981B-BBD6D3504096}" srcOrd="3" destOrd="0" presId="urn:microsoft.com/office/officeart/2005/8/layout/vList6"/>
    <dgm:cxn modelId="{90E97AD6-E762-4FA2-B1F0-EF9A111AB03E}" type="presParOf" srcId="{2ED1B39B-EF54-465E-823C-4F4D08170BC3}" destId="{AFC5912F-195F-423D-B600-BA867A6C125B}" srcOrd="4" destOrd="0" presId="urn:microsoft.com/office/officeart/2005/8/layout/vList6"/>
    <dgm:cxn modelId="{4D48690A-B706-40EF-BB5D-94A51027BFC6}" type="presParOf" srcId="{AFC5912F-195F-423D-B600-BA867A6C125B}" destId="{37ED78EE-DF89-4131-B4C7-FE498516AF69}" srcOrd="0" destOrd="0" presId="urn:microsoft.com/office/officeart/2005/8/layout/vList6"/>
    <dgm:cxn modelId="{9CE00339-882F-445E-9DBB-F6248E5B82A4}" type="presParOf" srcId="{AFC5912F-195F-423D-B600-BA867A6C125B}" destId="{B94AAEC3-9CA2-464E-9741-7D6B2C502763}" srcOrd="1" destOrd="0" presId="urn:microsoft.com/office/officeart/2005/8/layout/vList6"/>
    <dgm:cxn modelId="{FE053712-CCD0-47DC-8DD8-279E8A9559C1}" type="presParOf" srcId="{2ED1B39B-EF54-465E-823C-4F4D08170BC3}" destId="{0103E27E-823B-42D7-9101-4BE1FDA76572}" srcOrd="5" destOrd="0" presId="urn:microsoft.com/office/officeart/2005/8/layout/vList6"/>
    <dgm:cxn modelId="{36DD389D-ACEB-4F78-A998-FB9C461FDE41}" type="presParOf" srcId="{2ED1B39B-EF54-465E-823C-4F4D08170BC3}" destId="{DD0496F4-EC69-4DA7-9D50-15B1C2740A5B}" srcOrd="6" destOrd="0" presId="urn:microsoft.com/office/officeart/2005/8/layout/vList6"/>
    <dgm:cxn modelId="{AAC7ED1D-B1FB-4016-BBB9-92E4F1F9C2E8}" type="presParOf" srcId="{DD0496F4-EC69-4DA7-9D50-15B1C2740A5B}" destId="{8278DAC9-3C63-4185-BB68-DCC7435AE923}" srcOrd="0" destOrd="0" presId="urn:microsoft.com/office/officeart/2005/8/layout/vList6"/>
    <dgm:cxn modelId="{9D3CDBD6-6044-44F6-A523-57088D2D2CA5}" type="presParOf" srcId="{DD0496F4-EC69-4DA7-9D50-15B1C2740A5B}" destId="{2B39008A-6F80-4BFA-9D4C-649578A1BBFB}" srcOrd="1" destOrd="0" presId="urn:microsoft.com/office/officeart/2005/8/layout/vList6"/>
    <dgm:cxn modelId="{7F7FCE1B-3CE7-48EE-ABE5-A38992648F40}" type="presParOf" srcId="{2ED1B39B-EF54-465E-823C-4F4D08170BC3}" destId="{3D613088-DBD1-4899-AC76-83177F21B081}" srcOrd="7" destOrd="0" presId="urn:microsoft.com/office/officeart/2005/8/layout/vList6"/>
    <dgm:cxn modelId="{760120FD-4281-4142-B621-2BC70251FD6E}" type="presParOf" srcId="{2ED1B39B-EF54-465E-823C-4F4D08170BC3}" destId="{82FA69CA-D2DE-496A-AF85-38A79F925F8A}" srcOrd="8" destOrd="0" presId="urn:microsoft.com/office/officeart/2005/8/layout/vList6"/>
    <dgm:cxn modelId="{738E1636-78D0-45F6-BBEF-F480B41262DC}" type="presParOf" srcId="{82FA69CA-D2DE-496A-AF85-38A79F925F8A}" destId="{FFD20D43-0096-4389-B871-3E6ACEA4D4AC}" srcOrd="0" destOrd="0" presId="urn:microsoft.com/office/officeart/2005/8/layout/vList6"/>
    <dgm:cxn modelId="{D2DEA52C-8D9D-43D9-B973-AB87D59F70C6}" type="presParOf" srcId="{82FA69CA-D2DE-496A-AF85-38A79F925F8A}" destId="{0D97236C-ADA6-4E6D-BEEB-0F7051A1016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958E1E-6032-4A70-A8E8-7354643A26F9}">
      <dsp:nvSpPr>
        <dsp:cNvPr id="0" name=""/>
        <dsp:cNvSpPr/>
      </dsp:nvSpPr>
      <dsp:spPr>
        <a:xfrm rot="10800000">
          <a:off x="1574844" y="696"/>
          <a:ext cx="5370034" cy="888966"/>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2009" tIns="106680" rIns="199136" bIns="106680"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t>医学人工智能</a:t>
          </a:r>
          <a:endParaRPr lang="zh-CN" altLang="en-US" sz="2800" kern="1200" dirty="0"/>
        </a:p>
      </dsp:txBody>
      <dsp:txXfrm rot="10800000">
        <a:off x="1797085" y="696"/>
        <a:ext cx="5147793" cy="888966"/>
      </dsp:txXfrm>
    </dsp:sp>
    <dsp:sp modelId="{8C8FBF6C-9201-4796-B570-94E6867F4EFE}">
      <dsp:nvSpPr>
        <dsp:cNvPr id="0" name=""/>
        <dsp:cNvSpPr/>
      </dsp:nvSpPr>
      <dsp:spPr>
        <a:xfrm>
          <a:off x="1130361" y="696"/>
          <a:ext cx="888966" cy="888966"/>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12DC45-BD35-4A11-A4FE-BE384A01C4D6}">
      <dsp:nvSpPr>
        <dsp:cNvPr id="0" name=""/>
        <dsp:cNvSpPr/>
      </dsp:nvSpPr>
      <dsp:spPr>
        <a:xfrm rot="10800000">
          <a:off x="1574844" y="1155026"/>
          <a:ext cx="5370034" cy="888966"/>
        </a:xfrm>
        <a:prstGeom prst="homePlat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2009" tIns="106680" rIns="199136" bIns="106680"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t>医疗大数据</a:t>
          </a:r>
          <a:endParaRPr lang="zh-CN" altLang="en-US" sz="2800" kern="1200" dirty="0"/>
        </a:p>
      </dsp:txBody>
      <dsp:txXfrm rot="10800000">
        <a:off x="1797085" y="1155026"/>
        <a:ext cx="5147793" cy="888966"/>
      </dsp:txXfrm>
    </dsp:sp>
    <dsp:sp modelId="{2014AB36-BB82-4CFE-A267-FDE0C90C5F29}">
      <dsp:nvSpPr>
        <dsp:cNvPr id="0" name=""/>
        <dsp:cNvSpPr/>
      </dsp:nvSpPr>
      <dsp:spPr>
        <a:xfrm>
          <a:off x="1124387" y="1201723"/>
          <a:ext cx="888966" cy="888966"/>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a:glow rad="127000">
            <a:schemeClr val="accent1">
              <a:alpha val="0"/>
            </a:schemeClr>
          </a:glow>
          <a:reflection endPos="0" dir="5400000" sy="-100000" algn="bl" rotWithShape="0"/>
        </a:effectLst>
      </dsp:spPr>
      <dsp:style>
        <a:lnRef idx="2">
          <a:scrgbClr r="0" g="0" b="0"/>
        </a:lnRef>
        <a:fillRef idx="1">
          <a:scrgbClr r="0" g="0" b="0"/>
        </a:fillRef>
        <a:effectRef idx="0">
          <a:scrgbClr r="0" g="0" b="0"/>
        </a:effectRef>
        <a:fontRef idx="minor"/>
      </dsp:style>
    </dsp:sp>
    <dsp:sp modelId="{39C8290D-8AF3-4957-B8A4-0FD0A515C4C5}">
      <dsp:nvSpPr>
        <dsp:cNvPr id="0" name=""/>
        <dsp:cNvSpPr/>
      </dsp:nvSpPr>
      <dsp:spPr>
        <a:xfrm rot="10800000">
          <a:off x="1574844" y="2309356"/>
          <a:ext cx="5370034" cy="888966"/>
        </a:xfrm>
        <a:prstGeom prst="homePlat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2009" tIns="106680" rIns="199136" bIns="106680" numCol="1" spcCol="1270" anchor="ctr" anchorCtr="0">
          <a:noAutofit/>
        </a:bodyPr>
        <a:lstStyle/>
        <a:p>
          <a:pPr marL="0" lvl="0" indent="0" algn="ctr" defTabSz="1244600" rtl="0">
            <a:lnSpc>
              <a:spcPct val="90000"/>
            </a:lnSpc>
            <a:spcBef>
              <a:spcPct val="0"/>
            </a:spcBef>
            <a:spcAft>
              <a:spcPct val="35000"/>
            </a:spcAft>
            <a:buNone/>
          </a:pPr>
          <a:r>
            <a:rPr lang="zh-CN" sz="2800" b="1" kern="1200" dirty="0"/>
            <a:t>健康</a:t>
          </a:r>
          <a:r>
            <a:rPr lang="zh-CN" altLang="en-US" sz="2800" b="1" kern="1200" dirty="0"/>
            <a:t>物联网工程</a:t>
          </a:r>
          <a:endParaRPr lang="zh-CN" sz="2800" kern="1200" dirty="0"/>
        </a:p>
      </dsp:txBody>
      <dsp:txXfrm rot="10800000">
        <a:off x="1797085" y="2309356"/>
        <a:ext cx="5147793" cy="888966"/>
      </dsp:txXfrm>
    </dsp:sp>
    <dsp:sp modelId="{4A8D0777-E226-4C70-8BA4-7A19ACE8348B}">
      <dsp:nvSpPr>
        <dsp:cNvPr id="0" name=""/>
        <dsp:cNvSpPr/>
      </dsp:nvSpPr>
      <dsp:spPr>
        <a:xfrm>
          <a:off x="1130361" y="2309356"/>
          <a:ext cx="888966" cy="888966"/>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A629DA-329F-4F89-A729-4420FFAEF42B}">
      <dsp:nvSpPr>
        <dsp:cNvPr id="0" name=""/>
        <dsp:cNvSpPr/>
      </dsp:nvSpPr>
      <dsp:spPr>
        <a:xfrm rot="10800000">
          <a:off x="1574844" y="3463685"/>
          <a:ext cx="5370034" cy="888966"/>
        </a:xfrm>
        <a:prstGeom prst="homePlat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2009" tIns="106680" rIns="199136" bIns="106680" numCol="1" spcCol="1270" anchor="ctr" anchorCtr="0">
          <a:noAutofit/>
        </a:bodyPr>
        <a:lstStyle/>
        <a:p>
          <a:pPr marL="0" lvl="0" indent="0" algn="ctr" defTabSz="1244600" rtl="0">
            <a:lnSpc>
              <a:spcPct val="90000"/>
            </a:lnSpc>
            <a:spcBef>
              <a:spcPct val="0"/>
            </a:spcBef>
            <a:spcAft>
              <a:spcPct val="35000"/>
            </a:spcAft>
            <a:buNone/>
          </a:pPr>
          <a:r>
            <a:rPr lang="zh-CN" altLang="en-US" sz="2800" b="1" kern="1200" dirty="0"/>
            <a:t>数字化医院</a:t>
          </a:r>
          <a:endParaRPr lang="zh-CN" altLang="en-US" sz="2800" kern="1200" dirty="0"/>
        </a:p>
      </dsp:txBody>
      <dsp:txXfrm rot="10800000">
        <a:off x="1797085" y="3463685"/>
        <a:ext cx="5147793" cy="888966"/>
      </dsp:txXfrm>
    </dsp:sp>
    <dsp:sp modelId="{BD68B1C2-F9C3-4874-9EB4-FBD9447A37BE}">
      <dsp:nvSpPr>
        <dsp:cNvPr id="0" name=""/>
        <dsp:cNvSpPr/>
      </dsp:nvSpPr>
      <dsp:spPr>
        <a:xfrm>
          <a:off x="1130361" y="3463685"/>
          <a:ext cx="888966" cy="888966"/>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7C23B-DAAE-4FBB-BD26-9E82372C26C3}">
      <dsp:nvSpPr>
        <dsp:cNvPr id="0" name=""/>
        <dsp:cNvSpPr/>
      </dsp:nvSpPr>
      <dsp:spPr>
        <a:xfrm>
          <a:off x="865214" y="2039"/>
          <a:ext cx="1894358" cy="1136615"/>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2004</a:t>
          </a:r>
          <a:r>
            <a:rPr lang="zh-CN" sz="1800" b="1" kern="1200" dirty="0"/>
            <a:t>年生物医学工程</a:t>
          </a:r>
          <a:r>
            <a:rPr lang="zh-CN" altLang="en-US" sz="1800" b="1" kern="1200" dirty="0"/>
            <a:t>专业</a:t>
          </a:r>
          <a:r>
            <a:rPr lang="zh-CN" sz="1800" b="1" kern="1200" dirty="0"/>
            <a:t>医学信息系统方向招生</a:t>
          </a:r>
        </a:p>
      </dsp:txBody>
      <dsp:txXfrm>
        <a:off x="898504" y="35329"/>
        <a:ext cx="1827778" cy="1070035"/>
      </dsp:txXfrm>
    </dsp:sp>
    <dsp:sp modelId="{46C67C71-1E02-424F-80F5-841E8A10BCEA}">
      <dsp:nvSpPr>
        <dsp:cNvPr id="0" name=""/>
        <dsp:cNvSpPr/>
      </dsp:nvSpPr>
      <dsp:spPr>
        <a:xfrm>
          <a:off x="2926276" y="335447"/>
          <a:ext cx="401604" cy="46980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a:off x="2926276" y="429407"/>
        <a:ext cx="281123" cy="281881"/>
      </dsp:txXfrm>
    </dsp:sp>
    <dsp:sp modelId="{6E021957-ED73-4903-A28B-4AD150075443}">
      <dsp:nvSpPr>
        <dsp:cNvPr id="0" name=""/>
        <dsp:cNvSpPr/>
      </dsp:nvSpPr>
      <dsp:spPr>
        <a:xfrm>
          <a:off x="3517316" y="2039"/>
          <a:ext cx="1894358" cy="1136615"/>
        </a:xfrm>
        <a:prstGeom prst="roundRect">
          <a:avLst>
            <a:gd name="adj" fmla="val 10000"/>
          </a:avLst>
        </a:prstGeom>
        <a:solidFill>
          <a:schemeClr val="accent3">
            <a:hueOff val="1406283"/>
            <a:satOff val="-2110"/>
            <a:lumOff val="-34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2006</a:t>
          </a:r>
          <a:r>
            <a:rPr lang="zh-CN" sz="1600" b="1" kern="1200" dirty="0"/>
            <a:t>年上海市本科教育高地建设项目</a:t>
          </a:r>
        </a:p>
      </dsp:txBody>
      <dsp:txXfrm>
        <a:off x="3550606" y="35329"/>
        <a:ext cx="1827778" cy="1070035"/>
      </dsp:txXfrm>
    </dsp:sp>
    <dsp:sp modelId="{3F5025C6-6CD2-4762-A84C-EDF32CA0BA84}">
      <dsp:nvSpPr>
        <dsp:cNvPr id="0" name=""/>
        <dsp:cNvSpPr/>
      </dsp:nvSpPr>
      <dsp:spPr>
        <a:xfrm>
          <a:off x="5578379" y="335447"/>
          <a:ext cx="401604" cy="469801"/>
        </a:xfrm>
        <a:prstGeom prst="rightArrow">
          <a:avLst>
            <a:gd name="adj1" fmla="val 60000"/>
            <a:gd name="adj2" fmla="val 50000"/>
          </a:avLst>
        </a:prstGeom>
        <a:solidFill>
          <a:schemeClr val="accent3">
            <a:hueOff val="1607181"/>
            <a:satOff val="-2411"/>
            <a:lumOff val="-39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a:off x="5578379" y="429407"/>
        <a:ext cx="281123" cy="281881"/>
      </dsp:txXfrm>
    </dsp:sp>
    <dsp:sp modelId="{A8A1B99B-339D-463B-8223-6A14C117C8BE}">
      <dsp:nvSpPr>
        <dsp:cNvPr id="0" name=""/>
        <dsp:cNvSpPr/>
      </dsp:nvSpPr>
      <dsp:spPr>
        <a:xfrm>
          <a:off x="6169419" y="2039"/>
          <a:ext cx="1894358" cy="1136615"/>
        </a:xfrm>
        <a:prstGeom prst="roundRect">
          <a:avLst>
            <a:gd name="adj" fmla="val 10000"/>
          </a:avLst>
        </a:prstGeom>
        <a:solidFill>
          <a:schemeClr val="accent3">
            <a:hueOff val="2812566"/>
            <a:satOff val="-4220"/>
            <a:lumOff val="-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2012</a:t>
          </a:r>
          <a:r>
            <a:rPr lang="zh-CN" sz="1600" b="1" kern="1200" dirty="0"/>
            <a:t>年</a:t>
          </a:r>
          <a:r>
            <a:rPr lang="zh-CN" altLang="en-US" sz="1600" b="1" kern="1200" dirty="0"/>
            <a:t>成功</a:t>
          </a:r>
          <a:r>
            <a:rPr lang="zh-CN" sz="1600" b="1" kern="1200" dirty="0"/>
            <a:t>申报医学信息工程专业</a:t>
          </a:r>
        </a:p>
      </dsp:txBody>
      <dsp:txXfrm>
        <a:off x="6202709" y="35329"/>
        <a:ext cx="1827778" cy="1070035"/>
      </dsp:txXfrm>
    </dsp:sp>
    <dsp:sp modelId="{348B156C-5CFB-4509-9972-2C0DB6999380}">
      <dsp:nvSpPr>
        <dsp:cNvPr id="0" name=""/>
        <dsp:cNvSpPr/>
      </dsp:nvSpPr>
      <dsp:spPr>
        <a:xfrm rot="5400000">
          <a:off x="6915796" y="1271260"/>
          <a:ext cx="401604" cy="469801"/>
        </a:xfrm>
        <a:prstGeom prst="rightArrow">
          <a:avLst>
            <a:gd name="adj1" fmla="val 60000"/>
            <a:gd name="adj2" fmla="val 50000"/>
          </a:avLst>
        </a:prstGeom>
        <a:solidFill>
          <a:schemeClr val="accent3">
            <a:hueOff val="3214361"/>
            <a:satOff val="-4823"/>
            <a:lumOff val="-7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rot="-5400000">
        <a:off x="6975658" y="1305359"/>
        <a:ext cx="281881" cy="281123"/>
      </dsp:txXfrm>
    </dsp:sp>
    <dsp:sp modelId="{26764715-2F28-4C39-8D4B-D5CD5CB8A018}">
      <dsp:nvSpPr>
        <dsp:cNvPr id="0" name=""/>
        <dsp:cNvSpPr/>
      </dsp:nvSpPr>
      <dsp:spPr>
        <a:xfrm>
          <a:off x="6169419" y="1896398"/>
          <a:ext cx="1894358" cy="1136615"/>
        </a:xfrm>
        <a:prstGeom prst="roundRect">
          <a:avLst>
            <a:gd name="adj" fmla="val 10000"/>
          </a:avLst>
        </a:prstGeom>
        <a:solidFill>
          <a:schemeClr val="accent3">
            <a:hueOff val="4218849"/>
            <a:satOff val="-6330"/>
            <a:lumOff val="-102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t>2013</a:t>
          </a:r>
          <a:r>
            <a:rPr lang="zh-CN" sz="1600" b="1" kern="1200" dirty="0"/>
            <a:t>年</a:t>
          </a:r>
          <a:r>
            <a:rPr lang="zh-CN" altLang="en-US" sz="1600" b="1" kern="1200" dirty="0"/>
            <a:t>医学信息工程专业开始</a:t>
          </a:r>
          <a:r>
            <a:rPr lang="zh-CN" sz="1600" b="1" kern="1200" dirty="0"/>
            <a:t>招生</a:t>
          </a:r>
        </a:p>
      </dsp:txBody>
      <dsp:txXfrm>
        <a:off x="6202709" y="1929688"/>
        <a:ext cx="1827778" cy="1070035"/>
      </dsp:txXfrm>
    </dsp:sp>
    <dsp:sp modelId="{5478C99C-4EE8-485E-9FF6-FB589BE7B758}">
      <dsp:nvSpPr>
        <dsp:cNvPr id="0" name=""/>
        <dsp:cNvSpPr/>
      </dsp:nvSpPr>
      <dsp:spPr>
        <a:xfrm rot="10800000">
          <a:off x="5601111" y="2229805"/>
          <a:ext cx="401604" cy="469801"/>
        </a:xfrm>
        <a:prstGeom prst="rightArrow">
          <a:avLst>
            <a:gd name="adj1" fmla="val 60000"/>
            <a:gd name="adj2" fmla="val 50000"/>
          </a:avLst>
        </a:prstGeom>
        <a:solidFill>
          <a:schemeClr val="accent3">
            <a:hueOff val="4821541"/>
            <a:satOff val="-7234"/>
            <a:lumOff val="-117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rot="10800000">
        <a:off x="5721592" y="2323765"/>
        <a:ext cx="281123" cy="281881"/>
      </dsp:txXfrm>
    </dsp:sp>
    <dsp:sp modelId="{6E421C7C-C179-43D5-BBB3-9B43AD1D2F48}">
      <dsp:nvSpPr>
        <dsp:cNvPr id="0" name=""/>
        <dsp:cNvSpPr/>
      </dsp:nvSpPr>
      <dsp:spPr>
        <a:xfrm>
          <a:off x="3517316" y="1896398"/>
          <a:ext cx="1894358" cy="1136615"/>
        </a:xfrm>
        <a:prstGeom prst="roundRect">
          <a:avLst>
            <a:gd name="adj" fmla="val 10000"/>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a:t>2017</a:t>
          </a:r>
          <a:r>
            <a:rPr lang="zh-CN" sz="1800" b="1" kern="1200"/>
            <a:t>年首届本科生毕业</a:t>
          </a:r>
        </a:p>
      </dsp:txBody>
      <dsp:txXfrm>
        <a:off x="3550606" y="1929688"/>
        <a:ext cx="1827778" cy="1070035"/>
      </dsp:txXfrm>
    </dsp:sp>
    <dsp:sp modelId="{AA31E618-3B0A-4040-A613-867FB00249CD}">
      <dsp:nvSpPr>
        <dsp:cNvPr id="0" name=""/>
        <dsp:cNvSpPr/>
      </dsp:nvSpPr>
      <dsp:spPr>
        <a:xfrm rot="10800000">
          <a:off x="2949008" y="2229805"/>
          <a:ext cx="401604" cy="469801"/>
        </a:xfrm>
        <a:prstGeom prst="rightArrow">
          <a:avLst>
            <a:gd name="adj1" fmla="val 60000"/>
            <a:gd name="adj2" fmla="val 50000"/>
          </a:avLst>
        </a:prstGeom>
        <a:solidFill>
          <a:schemeClr val="accent3">
            <a:hueOff val="6428722"/>
            <a:satOff val="-9646"/>
            <a:lumOff val="-156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rot="10800000">
        <a:off x="3069489" y="2323765"/>
        <a:ext cx="281123" cy="281881"/>
      </dsp:txXfrm>
    </dsp:sp>
    <dsp:sp modelId="{C5CE0D20-0F67-423D-B25E-076AA28F03E0}">
      <dsp:nvSpPr>
        <dsp:cNvPr id="0" name=""/>
        <dsp:cNvSpPr/>
      </dsp:nvSpPr>
      <dsp:spPr>
        <a:xfrm>
          <a:off x="865214" y="1896398"/>
          <a:ext cx="1894358" cy="1136615"/>
        </a:xfrm>
        <a:prstGeom prst="roundRect">
          <a:avLst>
            <a:gd name="adj" fmla="val 10000"/>
          </a:avLst>
        </a:prstGeom>
        <a:solidFill>
          <a:schemeClr val="accent3">
            <a:hueOff val="7031415"/>
            <a:satOff val="-10550"/>
            <a:lumOff val="-171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2018</a:t>
          </a:r>
          <a:r>
            <a:rPr lang="zh-CN" sz="1800" b="1" kern="1200" dirty="0"/>
            <a:t>年专业自主评估优秀</a:t>
          </a:r>
        </a:p>
      </dsp:txBody>
      <dsp:txXfrm>
        <a:off x="898504" y="1929688"/>
        <a:ext cx="1827778" cy="1070035"/>
      </dsp:txXfrm>
    </dsp:sp>
    <dsp:sp modelId="{472C3E4F-870D-4538-9B8D-EF0DE216C37C}">
      <dsp:nvSpPr>
        <dsp:cNvPr id="0" name=""/>
        <dsp:cNvSpPr/>
      </dsp:nvSpPr>
      <dsp:spPr>
        <a:xfrm rot="5400000">
          <a:off x="1611591" y="3165619"/>
          <a:ext cx="401604" cy="469801"/>
        </a:xfrm>
        <a:prstGeom prst="rightArrow">
          <a:avLst>
            <a:gd name="adj1" fmla="val 60000"/>
            <a:gd name="adj2" fmla="val 50000"/>
          </a:avLst>
        </a:prstGeom>
        <a:solidFill>
          <a:schemeClr val="accent3">
            <a:hueOff val="8035903"/>
            <a:satOff val="-12057"/>
            <a:lumOff val="-196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rot="-5400000">
        <a:off x="1671453" y="3199718"/>
        <a:ext cx="281881" cy="281123"/>
      </dsp:txXfrm>
    </dsp:sp>
    <dsp:sp modelId="{1A7531AB-6C8A-4598-94CF-E8566D6BDC37}">
      <dsp:nvSpPr>
        <dsp:cNvPr id="0" name=""/>
        <dsp:cNvSpPr/>
      </dsp:nvSpPr>
      <dsp:spPr>
        <a:xfrm>
          <a:off x="865214" y="3790757"/>
          <a:ext cx="1894358" cy="1136615"/>
        </a:xfrm>
        <a:prstGeom prst="roundRect">
          <a:avLst>
            <a:gd name="adj" fmla="val 10000"/>
          </a:avLst>
        </a:prstGeom>
        <a:solidFill>
          <a:schemeClr val="accent3">
            <a:hueOff val="8437698"/>
            <a:satOff val="-12660"/>
            <a:lumOff val="-2059"/>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altLang="zh-CN" sz="1800" b="1" kern="1200" dirty="0"/>
            <a:t>2018</a:t>
          </a:r>
          <a:r>
            <a:rPr lang="zh-CN" altLang="en-US" sz="1800" b="1" kern="1200" dirty="0"/>
            <a:t>年获市级</a:t>
          </a:r>
          <a:r>
            <a:rPr lang="zh-CN" sz="1800" b="1" kern="1200" dirty="0"/>
            <a:t>实验教学示范中心</a:t>
          </a:r>
        </a:p>
      </dsp:txBody>
      <dsp:txXfrm>
        <a:off x="898504" y="3824047"/>
        <a:ext cx="1827778" cy="1070035"/>
      </dsp:txXfrm>
    </dsp:sp>
    <dsp:sp modelId="{4FA376B9-3CC6-4298-B104-A665975FC9AA}">
      <dsp:nvSpPr>
        <dsp:cNvPr id="0" name=""/>
        <dsp:cNvSpPr/>
      </dsp:nvSpPr>
      <dsp:spPr>
        <a:xfrm>
          <a:off x="2926276" y="4124164"/>
          <a:ext cx="401604" cy="469801"/>
        </a:xfrm>
        <a:prstGeom prst="rightArrow">
          <a:avLst>
            <a:gd name="adj1" fmla="val 60000"/>
            <a:gd name="adj2" fmla="val 50000"/>
          </a:avLst>
        </a:prstGeom>
        <a:solidFill>
          <a:schemeClr val="accent3">
            <a:hueOff val="9643083"/>
            <a:satOff val="-14469"/>
            <a:lumOff val="-2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zh-CN" altLang="en-US" sz="2000" kern="1200"/>
        </a:p>
      </dsp:txBody>
      <dsp:txXfrm>
        <a:off x="2926276" y="4218124"/>
        <a:ext cx="281123" cy="281881"/>
      </dsp:txXfrm>
    </dsp:sp>
    <dsp:sp modelId="{5761929D-4A6F-43B6-8010-FF8323E473F9}">
      <dsp:nvSpPr>
        <dsp:cNvPr id="0" name=""/>
        <dsp:cNvSpPr/>
      </dsp:nvSpPr>
      <dsp:spPr>
        <a:xfrm>
          <a:off x="3517316" y="3790757"/>
          <a:ext cx="1894358" cy="1136615"/>
        </a:xfrm>
        <a:prstGeom prst="roundRect">
          <a:avLst>
            <a:gd name="adj" fmla="val 10000"/>
          </a:avLst>
        </a:prstGeom>
        <a:solidFill>
          <a:schemeClr val="accent3">
            <a:hueOff val="9843981"/>
            <a:satOff val="-14770"/>
            <a:lumOff val="-240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t>2019</a:t>
          </a:r>
          <a:r>
            <a:rPr lang="zh-CN" sz="1800" b="1" kern="1200" dirty="0"/>
            <a:t>年</a:t>
          </a:r>
          <a:r>
            <a:rPr lang="zh-CN" altLang="zh-CN" sz="1800" b="1" kern="1200" dirty="0"/>
            <a:t>建设</a:t>
          </a:r>
        </a:p>
        <a:p>
          <a:pPr lvl="0" algn="ctr" defTabSz="889000" rtl="0">
            <a:lnSpc>
              <a:spcPct val="90000"/>
            </a:lnSpc>
            <a:spcBef>
              <a:spcPct val="0"/>
            </a:spcBef>
            <a:spcAft>
              <a:spcPct val="35000"/>
            </a:spcAft>
            <a:buNone/>
          </a:pPr>
          <a:r>
            <a:rPr lang="zh-CN" altLang="en-US" sz="1800" b="1" kern="1200" dirty="0"/>
            <a:t>智能医疗技术</a:t>
          </a:r>
          <a:r>
            <a:rPr lang="zh-CN" sz="1800" b="1" kern="1200" dirty="0"/>
            <a:t>实验室</a:t>
          </a:r>
        </a:p>
      </dsp:txBody>
      <dsp:txXfrm>
        <a:off x="3550606" y="3824047"/>
        <a:ext cx="1827778" cy="1070035"/>
      </dsp:txXfrm>
    </dsp:sp>
    <dsp:sp modelId="{8F086E0A-0A47-4F59-899D-3B7C6C3926E1}">
      <dsp:nvSpPr>
        <dsp:cNvPr id="0" name=""/>
        <dsp:cNvSpPr/>
      </dsp:nvSpPr>
      <dsp:spPr>
        <a:xfrm>
          <a:off x="5578379" y="4124164"/>
          <a:ext cx="401604" cy="469801"/>
        </a:xfrm>
        <a:prstGeom prst="rightArrow">
          <a:avLst>
            <a:gd name="adj1" fmla="val 60000"/>
            <a:gd name="adj2" fmla="val 50000"/>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zh-CN" altLang="en-US" sz="2800" b="1" kern="1200"/>
        </a:p>
      </dsp:txBody>
      <dsp:txXfrm>
        <a:off x="5578379" y="4218124"/>
        <a:ext cx="281123" cy="281881"/>
      </dsp:txXfrm>
    </dsp:sp>
    <dsp:sp modelId="{40F20AD5-7CEF-4A3B-89BE-227A4F0C0018}">
      <dsp:nvSpPr>
        <dsp:cNvPr id="0" name=""/>
        <dsp:cNvSpPr/>
      </dsp:nvSpPr>
      <dsp:spPr>
        <a:xfrm>
          <a:off x="6169419" y="3790757"/>
          <a:ext cx="1894358" cy="1136615"/>
        </a:xfrm>
        <a:prstGeom prst="roundRect">
          <a:avLst>
            <a:gd name="adj" fmla="val 10000"/>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t>2019</a:t>
          </a:r>
          <a:r>
            <a:rPr lang="zh-CN" sz="1800" b="1" kern="1200" dirty="0"/>
            <a:t>年列入电子信息大类招生</a:t>
          </a:r>
        </a:p>
      </dsp:txBody>
      <dsp:txXfrm>
        <a:off x="6202709" y="3824047"/>
        <a:ext cx="1827778" cy="10700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1F31B-52B6-43E2-B238-32A417AB0805}">
      <dsp:nvSpPr>
        <dsp:cNvPr id="0" name=""/>
        <dsp:cNvSpPr/>
      </dsp:nvSpPr>
      <dsp:spPr>
        <a:xfrm>
          <a:off x="3312367" y="1317"/>
          <a:ext cx="4968552" cy="1045286"/>
        </a:xfrm>
        <a:prstGeom prst="rightArrow">
          <a:avLst>
            <a:gd name="adj1" fmla="val 75000"/>
            <a:gd name="adj2" fmla="val 50000"/>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zh-CN" altLang="en-US" sz="1900" b="1" kern="1200" dirty="0"/>
            <a:t>面向临床和健康产业需求的医疗软件产品设计及技术开发能力</a:t>
          </a:r>
          <a:endParaRPr lang="zh-CN" altLang="en-US" sz="1900" kern="1200" dirty="0"/>
        </a:p>
      </dsp:txBody>
      <dsp:txXfrm>
        <a:off x="3312367" y="131978"/>
        <a:ext cx="4576570" cy="783964"/>
      </dsp:txXfrm>
    </dsp:sp>
    <dsp:sp modelId="{E4DC598F-AE4F-4AFF-B0E8-794E96B5BE84}">
      <dsp:nvSpPr>
        <dsp:cNvPr id="0" name=""/>
        <dsp:cNvSpPr/>
      </dsp:nvSpPr>
      <dsp:spPr>
        <a:xfrm>
          <a:off x="0" y="1317"/>
          <a:ext cx="3312368" cy="1045286"/>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zh-CN" altLang="en-US" sz="2000" b="1" kern="1200" dirty="0">
              <a:solidFill>
                <a:schemeClr val="tx2">
                  <a:lumMod val="75000"/>
                </a:schemeClr>
              </a:solidFill>
            </a:rPr>
            <a:t>医工结合</a:t>
          </a:r>
          <a:endParaRPr lang="zh-CN" sz="2000" b="1" kern="1200" dirty="0">
            <a:solidFill>
              <a:schemeClr val="tx2">
                <a:lumMod val="75000"/>
              </a:schemeClr>
            </a:solidFill>
          </a:endParaRPr>
        </a:p>
      </dsp:txBody>
      <dsp:txXfrm>
        <a:off x="51027" y="52344"/>
        <a:ext cx="3210314" cy="943232"/>
      </dsp:txXfrm>
    </dsp:sp>
    <dsp:sp modelId="{0D97236C-ADA6-4E6D-BEEB-0F7051A10166}">
      <dsp:nvSpPr>
        <dsp:cNvPr id="0" name=""/>
        <dsp:cNvSpPr/>
      </dsp:nvSpPr>
      <dsp:spPr>
        <a:xfrm>
          <a:off x="3312367" y="1151132"/>
          <a:ext cx="4968552" cy="1045286"/>
        </a:xfrm>
        <a:prstGeom prst="rightArrow">
          <a:avLst>
            <a:gd name="adj1" fmla="val 75000"/>
            <a:gd name="adj2" fmla="val 50000"/>
          </a:avLst>
        </a:prstGeom>
        <a:solidFill>
          <a:schemeClr val="accent3">
            <a:tint val="40000"/>
            <a:alpha val="90000"/>
            <a:hueOff val="3572285"/>
            <a:satOff val="-4598"/>
            <a:lumOff val="-358"/>
            <a:alphaOff val="0"/>
          </a:schemeClr>
        </a:solidFill>
        <a:ln w="9525" cap="flat" cmpd="sng" algn="ctr">
          <a:solidFill>
            <a:schemeClr val="accent3">
              <a:tint val="40000"/>
              <a:alpha val="90000"/>
              <a:hueOff val="3572285"/>
              <a:satOff val="-4598"/>
              <a:lumOff val="-35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zh-CN" altLang="en-US" sz="1900" b="1" kern="1200" dirty="0"/>
            <a:t>跨平台前后端软件开发</a:t>
          </a:r>
          <a:r>
            <a:rPr lang="en-US" altLang="zh-CN" sz="1900" b="1" kern="1200" dirty="0"/>
            <a:t>:Windows/Linux</a:t>
          </a:r>
          <a:r>
            <a:rPr lang="zh-CN" altLang="en-US" sz="1900" b="1" kern="1200" dirty="0"/>
            <a:t>软件</a:t>
          </a:r>
          <a:r>
            <a:rPr lang="en-US" altLang="zh-CN" sz="1900" b="1" kern="1200" dirty="0"/>
            <a:t>+</a:t>
          </a:r>
          <a:r>
            <a:rPr lang="zh-CN" altLang="en-US" sz="1900" b="1" kern="1200" dirty="0"/>
            <a:t>移动</a:t>
          </a:r>
          <a:r>
            <a:rPr lang="en-US" altLang="zh-CN" sz="1900" b="1" kern="1200" dirty="0"/>
            <a:t>APP+</a:t>
          </a:r>
          <a:r>
            <a:rPr lang="zh-CN" altLang="en-US" sz="1900" b="1" kern="1200" dirty="0"/>
            <a:t>微信小程序</a:t>
          </a:r>
          <a:r>
            <a:rPr lang="en-US" altLang="zh-CN" sz="1900" b="1" kern="1200" dirty="0"/>
            <a:t>+WEB</a:t>
          </a:r>
          <a:r>
            <a:rPr lang="zh-CN" altLang="en-US" sz="1900" b="1" kern="1200" dirty="0"/>
            <a:t>应用</a:t>
          </a:r>
          <a:endParaRPr lang="zh-CN" altLang="en-US" sz="1900" kern="1200" dirty="0"/>
        </a:p>
      </dsp:txBody>
      <dsp:txXfrm>
        <a:off x="3312367" y="1281793"/>
        <a:ext cx="4576570" cy="783964"/>
      </dsp:txXfrm>
    </dsp:sp>
    <dsp:sp modelId="{FFD20D43-0096-4389-B871-3E6ACEA4D4AC}">
      <dsp:nvSpPr>
        <dsp:cNvPr id="0" name=""/>
        <dsp:cNvSpPr/>
      </dsp:nvSpPr>
      <dsp:spPr>
        <a:xfrm>
          <a:off x="0" y="1151132"/>
          <a:ext cx="3312368" cy="1045286"/>
        </a:xfrm>
        <a:prstGeom prst="roundRect">
          <a:avLst/>
        </a:prstGeom>
        <a:solidFill>
          <a:schemeClr val="accent3">
            <a:hueOff val="3750088"/>
            <a:satOff val="-5627"/>
            <a:lumOff val="-9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zh-CN" altLang="en-US" sz="2000" b="1" kern="1200" dirty="0">
              <a:solidFill>
                <a:schemeClr val="tx2">
                  <a:lumMod val="75000"/>
                </a:schemeClr>
              </a:solidFill>
            </a:rPr>
            <a:t>全栈工程师培养</a:t>
          </a:r>
          <a:endParaRPr lang="zh-CN" sz="2000" b="1" kern="1200" dirty="0">
            <a:solidFill>
              <a:schemeClr val="tx2">
                <a:lumMod val="75000"/>
              </a:schemeClr>
            </a:solidFill>
          </a:endParaRPr>
        </a:p>
      </dsp:txBody>
      <dsp:txXfrm>
        <a:off x="51027" y="1202159"/>
        <a:ext cx="3210314" cy="943232"/>
      </dsp:txXfrm>
    </dsp:sp>
    <dsp:sp modelId="{4FD68FED-B8F3-4C7E-8284-D42E6741E0FF}">
      <dsp:nvSpPr>
        <dsp:cNvPr id="0" name=""/>
        <dsp:cNvSpPr/>
      </dsp:nvSpPr>
      <dsp:spPr>
        <a:xfrm>
          <a:off x="3312367" y="2300946"/>
          <a:ext cx="4968552" cy="1045286"/>
        </a:xfrm>
        <a:prstGeom prst="rightArrow">
          <a:avLst>
            <a:gd name="adj1" fmla="val 75000"/>
            <a:gd name="adj2" fmla="val 50000"/>
          </a:avLst>
        </a:prstGeom>
        <a:solidFill>
          <a:schemeClr val="accent3">
            <a:tint val="40000"/>
            <a:alpha val="90000"/>
            <a:hueOff val="7144569"/>
            <a:satOff val="-9195"/>
            <a:lumOff val="-717"/>
            <a:alphaOff val="0"/>
          </a:schemeClr>
        </a:solidFill>
        <a:ln w="9525" cap="flat" cmpd="sng" algn="ctr">
          <a:solidFill>
            <a:schemeClr val="accent3">
              <a:tint val="40000"/>
              <a:alpha val="90000"/>
              <a:hueOff val="7144569"/>
              <a:satOff val="-9195"/>
              <a:lumOff val="-71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zh-CN" altLang="en-US" sz="1900" b="1" kern="1200" dirty="0"/>
            <a:t>紧跟创新技术发展，人工智能</a:t>
          </a:r>
          <a:r>
            <a:rPr lang="en-US" altLang="zh-CN" sz="1900" b="1" kern="1200" dirty="0"/>
            <a:t>+</a:t>
          </a:r>
          <a:r>
            <a:rPr lang="zh-CN" altLang="en-US" sz="1900" b="1" kern="1200" dirty="0"/>
            <a:t>大模型</a:t>
          </a:r>
          <a:r>
            <a:rPr lang="en-US" altLang="zh-CN" sz="1900" b="1" kern="1200" dirty="0"/>
            <a:t>+</a:t>
          </a:r>
          <a:r>
            <a:rPr lang="zh-CN" altLang="en-US" sz="1900" b="1" kern="1200" dirty="0"/>
            <a:t>云计算</a:t>
          </a:r>
          <a:r>
            <a:rPr lang="en-US" altLang="zh-CN" sz="1900" b="1" kern="1200" dirty="0"/>
            <a:t>+</a:t>
          </a:r>
          <a:r>
            <a:rPr lang="zh-CN" altLang="en-US" sz="1900" b="1" kern="1200" dirty="0"/>
            <a:t>大数据</a:t>
          </a:r>
          <a:r>
            <a:rPr lang="en-US" altLang="zh-CN" sz="1900" b="1" kern="1200" dirty="0"/>
            <a:t>+</a:t>
          </a:r>
          <a:r>
            <a:rPr lang="zh-CN" altLang="en-US" sz="1900" b="1" kern="1200" dirty="0"/>
            <a:t>医疗产业应用</a:t>
          </a:r>
          <a:endParaRPr lang="zh-CN" altLang="en-US" sz="1900" kern="1200" dirty="0"/>
        </a:p>
      </dsp:txBody>
      <dsp:txXfrm>
        <a:off x="3312367" y="2431607"/>
        <a:ext cx="4576570" cy="783964"/>
      </dsp:txXfrm>
    </dsp:sp>
    <dsp:sp modelId="{F49A279B-9E00-40D7-95CF-A20D4B85B051}">
      <dsp:nvSpPr>
        <dsp:cNvPr id="0" name=""/>
        <dsp:cNvSpPr/>
      </dsp:nvSpPr>
      <dsp:spPr>
        <a:xfrm>
          <a:off x="0" y="2300946"/>
          <a:ext cx="3312368" cy="1045286"/>
        </a:xfrm>
        <a:prstGeom prst="roundRect">
          <a:avLst/>
        </a:prstGeom>
        <a:solidFill>
          <a:schemeClr val="accent3">
            <a:hueOff val="7500176"/>
            <a:satOff val="-11253"/>
            <a:lumOff val="-183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zh-CN" altLang="en-US" sz="2000" b="1" kern="1200" dirty="0">
              <a:solidFill>
                <a:schemeClr val="tx2">
                  <a:lumMod val="75000"/>
                </a:schemeClr>
              </a:solidFill>
            </a:rPr>
            <a:t>新技术</a:t>
          </a:r>
          <a:r>
            <a:rPr lang="en-US" altLang="zh-CN" sz="2000" b="1" kern="1200" dirty="0">
              <a:solidFill>
                <a:schemeClr val="tx2">
                  <a:lumMod val="75000"/>
                </a:schemeClr>
              </a:solidFill>
            </a:rPr>
            <a:t>+</a:t>
          </a:r>
          <a:r>
            <a:rPr lang="zh-CN" altLang="en-US" sz="2000" b="1" kern="1200" dirty="0">
              <a:solidFill>
                <a:schemeClr val="tx2">
                  <a:lumMod val="75000"/>
                </a:schemeClr>
              </a:solidFill>
            </a:rPr>
            <a:t>医疗</a:t>
          </a:r>
          <a:endParaRPr lang="zh-CN" sz="2000" b="1" kern="1200" dirty="0">
            <a:solidFill>
              <a:schemeClr val="tx2">
                <a:lumMod val="75000"/>
              </a:schemeClr>
            </a:solidFill>
          </a:endParaRPr>
        </a:p>
      </dsp:txBody>
      <dsp:txXfrm>
        <a:off x="51027" y="2351973"/>
        <a:ext cx="3210314" cy="943232"/>
      </dsp:txXfrm>
    </dsp:sp>
    <dsp:sp modelId="{1A0F668C-6A7B-48DB-8BE9-B8FDBA51ACAC}">
      <dsp:nvSpPr>
        <dsp:cNvPr id="0" name=""/>
        <dsp:cNvSpPr/>
      </dsp:nvSpPr>
      <dsp:spPr>
        <a:xfrm>
          <a:off x="3312367" y="3450761"/>
          <a:ext cx="4968552" cy="1045286"/>
        </a:xfrm>
        <a:prstGeom prst="rightArrow">
          <a:avLst>
            <a:gd name="adj1" fmla="val 75000"/>
            <a:gd name="adj2" fmla="val 50000"/>
          </a:avLst>
        </a:prstGeom>
        <a:solidFill>
          <a:schemeClr val="accent3">
            <a:tint val="40000"/>
            <a:alpha val="90000"/>
            <a:hueOff val="10716854"/>
            <a:satOff val="-13793"/>
            <a:lumOff val="-1075"/>
            <a:alphaOff val="0"/>
          </a:schemeClr>
        </a:solidFill>
        <a:ln w="9525" cap="flat" cmpd="sng" algn="ctr">
          <a:solidFill>
            <a:schemeClr val="accent3">
              <a:tint val="40000"/>
              <a:alpha val="90000"/>
              <a:hueOff val="10716854"/>
              <a:satOff val="-13793"/>
              <a:lumOff val="-1075"/>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a:lnSpc>
              <a:spcPct val="90000"/>
            </a:lnSpc>
            <a:spcBef>
              <a:spcPct val="0"/>
            </a:spcBef>
            <a:spcAft>
              <a:spcPct val="15000"/>
            </a:spcAft>
            <a:buChar char="•"/>
          </a:pPr>
          <a:r>
            <a:rPr lang="zh-CN" altLang="en-US" sz="1900" b="1" kern="1200" dirty="0">
              <a:cs typeface="+mn-ea"/>
              <a:sym typeface="+mn-lt"/>
            </a:rPr>
            <a:t>医院、企业联合培养：实习基地</a:t>
          </a:r>
          <a:r>
            <a:rPr lang="en-US" altLang="zh-CN" sz="1900" b="1" kern="1200" dirty="0">
              <a:cs typeface="+mn-ea"/>
              <a:sym typeface="+mn-lt"/>
            </a:rPr>
            <a:t>+</a:t>
          </a:r>
          <a:r>
            <a:rPr lang="zh-CN" altLang="en-US" sz="1900" b="1" kern="1200" dirty="0">
              <a:cs typeface="+mn-ea"/>
              <a:sym typeface="+mn-lt"/>
            </a:rPr>
            <a:t>联合导师</a:t>
          </a:r>
          <a:r>
            <a:rPr lang="en-US" altLang="zh-CN" sz="1900" b="1" kern="1200" dirty="0">
              <a:cs typeface="+mn-ea"/>
              <a:sym typeface="+mn-lt"/>
            </a:rPr>
            <a:t>+</a:t>
          </a:r>
          <a:r>
            <a:rPr lang="zh-CN" altLang="en-US" sz="1900" b="1" kern="1200" dirty="0">
              <a:cs typeface="+mn-ea"/>
              <a:sym typeface="+mn-lt"/>
            </a:rPr>
            <a:t>创新项目</a:t>
          </a:r>
          <a:r>
            <a:rPr lang="en-US" altLang="zh-CN" sz="1900" b="1" kern="1200" dirty="0">
              <a:cs typeface="+mn-ea"/>
              <a:sym typeface="+mn-lt"/>
            </a:rPr>
            <a:t>+</a:t>
          </a:r>
          <a:r>
            <a:rPr lang="zh-CN" altLang="en-US" sz="1900" b="1" kern="1200" dirty="0">
              <a:cs typeface="+mn-ea"/>
              <a:sym typeface="+mn-lt"/>
            </a:rPr>
            <a:t>创业孵化</a:t>
          </a:r>
          <a:endParaRPr lang="zh-CN" altLang="en-US" sz="1900" kern="1200" dirty="0"/>
        </a:p>
      </dsp:txBody>
      <dsp:txXfrm>
        <a:off x="3312367" y="3581422"/>
        <a:ext cx="4576570" cy="783964"/>
      </dsp:txXfrm>
    </dsp:sp>
    <dsp:sp modelId="{5A8268E6-E0D5-4E19-872A-30BB12E44D92}">
      <dsp:nvSpPr>
        <dsp:cNvPr id="0" name=""/>
        <dsp:cNvSpPr/>
      </dsp:nvSpPr>
      <dsp:spPr>
        <a:xfrm>
          <a:off x="0" y="3450761"/>
          <a:ext cx="3312368" cy="1045286"/>
        </a:xfrm>
        <a:prstGeom prst="roundRect">
          <a:avLst/>
        </a:prstGeom>
        <a:solidFill>
          <a:schemeClr val="accent3">
            <a:hueOff val="11250264"/>
            <a:satOff val="-16880"/>
            <a:lumOff val="-274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zh-CN" altLang="en-US" sz="2000" b="1" kern="1200" dirty="0">
              <a:solidFill>
                <a:schemeClr val="tx2">
                  <a:lumMod val="75000"/>
                </a:schemeClr>
              </a:solidFill>
              <a:cs typeface="+mn-ea"/>
              <a:sym typeface="+mn-lt"/>
            </a:rPr>
            <a:t>产学研医创新实践</a:t>
          </a:r>
          <a:endParaRPr lang="zh-CN" sz="2000" b="1" kern="1200" dirty="0">
            <a:solidFill>
              <a:schemeClr val="tx2">
                <a:lumMod val="75000"/>
              </a:schemeClr>
            </a:solidFill>
          </a:endParaRPr>
        </a:p>
      </dsp:txBody>
      <dsp:txXfrm>
        <a:off x="51027" y="3501788"/>
        <a:ext cx="3210314" cy="943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882C97-E8DA-41F5-9D4C-655730A75FF6}">
      <dsp:nvSpPr>
        <dsp:cNvPr id="0" name=""/>
        <dsp:cNvSpPr/>
      </dsp:nvSpPr>
      <dsp:spPr>
        <a:xfrm>
          <a:off x="3291839" y="1783"/>
          <a:ext cx="4937760" cy="965532"/>
        </a:xfrm>
        <a:prstGeom prst="rightArrow">
          <a:avLst>
            <a:gd name="adj1" fmla="val 75000"/>
            <a:gd name="adj2" fmla="val 50000"/>
          </a:avLst>
        </a:prstGeom>
        <a:solidFill>
          <a:schemeClr val="accent3">
            <a:tint val="40000"/>
            <a:alpha val="90000"/>
            <a:hueOff val="0"/>
            <a:satOff val="0"/>
            <a:lumOff val="0"/>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25400" tIns="25400" rIns="25400" bIns="25400" numCol="1" spcCol="1270" anchor="t" anchorCtr="0">
          <a:noAutofit/>
        </a:bodyPr>
        <a:lstStyle/>
        <a:p>
          <a:pPr marL="285750" lvl="1" indent="-285750" algn="l" defTabSz="1778000" rtl="0">
            <a:lnSpc>
              <a:spcPct val="80000"/>
            </a:lnSpc>
            <a:spcBef>
              <a:spcPct val="0"/>
            </a:spcBef>
            <a:spcAft>
              <a:spcPts val="0"/>
            </a:spcAft>
            <a:buChar char="•"/>
          </a:pPr>
          <a:r>
            <a:rPr lang="zh-CN" altLang="en-US" sz="4000" b="1" kern="1200"/>
            <a:t>软件设计能力</a:t>
          </a:r>
          <a:r>
            <a:rPr lang="en-US" altLang="zh-CN" sz="4000" b="1" kern="1200"/>
            <a:t>!!!</a:t>
          </a:r>
          <a:endParaRPr lang="zh-CN" sz="4000" b="1" kern="1200" dirty="0"/>
        </a:p>
      </dsp:txBody>
      <dsp:txXfrm>
        <a:off x="3291839" y="122475"/>
        <a:ext cx="4575686" cy="724149"/>
      </dsp:txXfrm>
    </dsp:sp>
    <dsp:sp modelId="{28941624-1370-40CD-A074-597E8F8A6046}">
      <dsp:nvSpPr>
        <dsp:cNvPr id="0" name=""/>
        <dsp:cNvSpPr/>
      </dsp:nvSpPr>
      <dsp:spPr>
        <a:xfrm>
          <a:off x="0" y="1783"/>
          <a:ext cx="3291840" cy="965532"/>
        </a:xfrm>
        <a:prstGeom prst="round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zh-CN" altLang="en-US" sz="3600" b="1" kern="1200" dirty="0"/>
            <a:t>核心竞争力</a:t>
          </a:r>
          <a:endParaRPr lang="zh-CN" sz="3600" b="1" kern="1200" dirty="0"/>
        </a:p>
      </dsp:txBody>
      <dsp:txXfrm>
        <a:off x="47133" y="48916"/>
        <a:ext cx="3197574" cy="871266"/>
      </dsp:txXfrm>
    </dsp:sp>
    <dsp:sp modelId="{4B568EB4-1DC1-4EF5-A93F-CEF4A2432E25}">
      <dsp:nvSpPr>
        <dsp:cNvPr id="0" name=""/>
        <dsp:cNvSpPr/>
      </dsp:nvSpPr>
      <dsp:spPr>
        <a:xfrm>
          <a:off x="3291839" y="1063869"/>
          <a:ext cx="4937760" cy="965532"/>
        </a:xfrm>
        <a:prstGeom prst="rightArrow">
          <a:avLst>
            <a:gd name="adj1" fmla="val 75000"/>
            <a:gd name="adj2" fmla="val 50000"/>
          </a:avLst>
        </a:prstGeom>
        <a:solidFill>
          <a:schemeClr val="accent3">
            <a:tint val="40000"/>
            <a:alpha val="90000"/>
            <a:hueOff val="2679213"/>
            <a:satOff val="-3448"/>
            <a:lumOff val="-269"/>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80000"/>
            </a:lnSpc>
            <a:spcBef>
              <a:spcPct val="0"/>
            </a:spcBef>
            <a:spcAft>
              <a:spcPts val="0"/>
            </a:spcAft>
            <a:buChar char="•"/>
          </a:pPr>
          <a:r>
            <a:rPr lang="zh-CN" altLang="en-US" sz="1800" b="1" kern="1200" dirty="0"/>
            <a:t>从简单思维起步：如何把大象装进冰箱</a:t>
          </a:r>
          <a:endParaRPr lang="zh-CN" sz="1800" b="1" kern="1200" dirty="0"/>
        </a:p>
        <a:p>
          <a:pPr marL="171450" lvl="1" indent="-171450" algn="l" defTabSz="800100" rtl="0">
            <a:lnSpc>
              <a:spcPct val="80000"/>
            </a:lnSpc>
            <a:spcBef>
              <a:spcPct val="0"/>
            </a:spcBef>
            <a:spcAft>
              <a:spcPts val="0"/>
            </a:spcAft>
            <a:buChar char="•"/>
          </a:pPr>
          <a:r>
            <a:rPr lang="zh-CN" altLang="en-US" sz="1800" b="1" kern="1200" dirty="0"/>
            <a:t>学会有层次地设计：自顶向下，由粗到细</a:t>
          </a:r>
          <a:endParaRPr lang="zh-CN" sz="1800" b="1" kern="1200" dirty="0"/>
        </a:p>
      </dsp:txBody>
      <dsp:txXfrm>
        <a:off x="3291839" y="1184561"/>
        <a:ext cx="4575686" cy="724149"/>
      </dsp:txXfrm>
    </dsp:sp>
    <dsp:sp modelId="{F43412CC-2524-4A39-8232-E292993C140B}">
      <dsp:nvSpPr>
        <dsp:cNvPr id="0" name=""/>
        <dsp:cNvSpPr/>
      </dsp:nvSpPr>
      <dsp:spPr>
        <a:xfrm>
          <a:off x="0" y="1063869"/>
          <a:ext cx="3291840" cy="965532"/>
        </a:xfrm>
        <a:prstGeom prst="roundRect">
          <a:avLst/>
        </a:prstGeom>
        <a:solidFill>
          <a:schemeClr val="accent3">
            <a:hueOff val="2812566"/>
            <a:satOff val="-4220"/>
            <a:lumOff val="-686"/>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zh-CN" altLang="en-US" sz="3600" b="1" kern="1200" dirty="0"/>
            <a:t>培养计算思维</a:t>
          </a:r>
          <a:endParaRPr lang="zh-CN" sz="3600" b="1" kern="1200" dirty="0"/>
        </a:p>
      </dsp:txBody>
      <dsp:txXfrm>
        <a:off x="47133" y="1111002"/>
        <a:ext cx="3197574" cy="871266"/>
      </dsp:txXfrm>
    </dsp:sp>
    <dsp:sp modelId="{B94AAEC3-9CA2-464E-9741-7D6B2C502763}">
      <dsp:nvSpPr>
        <dsp:cNvPr id="0" name=""/>
        <dsp:cNvSpPr/>
      </dsp:nvSpPr>
      <dsp:spPr>
        <a:xfrm>
          <a:off x="3291839" y="2125955"/>
          <a:ext cx="4937760" cy="965532"/>
        </a:xfrm>
        <a:prstGeom prst="rightArrow">
          <a:avLst>
            <a:gd name="adj1" fmla="val 75000"/>
            <a:gd name="adj2" fmla="val 50000"/>
          </a:avLst>
        </a:prstGeom>
        <a:solidFill>
          <a:schemeClr val="accent3">
            <a:tint val="40000"/>
            <a:alpha val="90000"/>
            <a:hueOff val="5358427"/>
            <a:satOff val="-6896"/>
            <a:lumOff val="-537"/>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80000"/>
            </a:lnSpc>
            <a:spcBef>
              <a:spcPct val="0"/>
            </a:spcBef>
            <a:spcAft>
              <a:spcPts val="0"/>
            </a:spcAft>
            <a:buChar char="•"/>
          </a:pPr>
          <a:r>
            <a:rPr lang="zh-CN" altLang="en-US" sz="1800" b="1" kern="1200" dirty="0"/>
            <a:t>哪门语言不是个问题：熟练一门，触类旁通</a:t>
          </a:r>
          <a:endParaRPr lang="zh-CN" sz="1800" b="1" kern="1200" dirty="0"/>
        </a:p>
        <a:p>
          <a:pPr marL="171450" lvl="1" indent="-171450" algn="l" defTabSz="800100" rtl="0">
            <a:lnSpc>
              <a:spcPct val="80000"/>
            </a:lnSpc>
            <a:spcBef>
              <a:spcPct val="0"/>
            </a:spcBef>
            <a:spcAft>
              <a:spcPts val="0"/>
            </a:spcAft>
            <a:buChar char="•"/>
          </a:pPr>
          <a:r>
            <a:rPr lang="zh-CN" altLang="en-US" sz="1800" b="1" kern="1200" dirty="0"/>
            <a:t>熟用调试工具：断点跟踪，乐在其中</a:t>
          </a:r>
          <a:endParaRPr lang="zh-CN" sz="1800" b="1" kern="1200" dirty="0"/>
        </a:p>
      </dsp:txBody>
      <dsp:txXfrm>
        <a:off x="3291839" y="2246647"/>
        <a:ext cx="4575686" cy="724149"/>
      </dsp:txXfrm>
    </dsp:sp>
    <dsp:sp modelId="{37ED78EE-DF89-4131-B4C7-FE498516AF69}">
      <dsp:nvSpPr>
        <dsp:cNvPr id="0" name=""/>
        <dsp:cNvSpPr/>
      </dsp:nvSpPr>
      <dsp:spPr>
        <a:xfrm>
          <a:off x="0" y="2125955"/>
          <a:ext cx="3291840" cy="965532"/>
        </a:xfrm>
        <a:prstGeom prst="roundRect">
          <a:avLst/>
        </a:prstGeom>
        <a:solidFill>
          <a:schemeClr val="accent3">
            <a:hueOff val="5625132"/>
            <a:satOff val="-8440"/>
            <a:lumOff val="-1373"/>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zh-CN" altLang="en-US" sz="3600" b="1" kern="1200" dirty="0"/>
            <a:t>精通编程语言</a:t>
          </a:r>
          <a:endParaRPr lang="zh-CN" sz="3600" b="1" kern="1200" dirty="0"/>
        </a:p>
      </dsp:txBody>
      <dsp:txXfrm>
        <a:off x="47133" y="2173088"/>
        <a:ext cx="3197574" cy="871266"/>
      </dsp:txXfrm>
    </dsp:sp>
    <dsp:sp modelId="{2B39008A-6F80-4BFA-9D4C-649578A1BBFB}">
      <dsp:nvSpPr>
        <dsp:cNvPr id="0" name=""/>
        <dsp:cNvSpPr/>
      </dsp:nvSpPr>
      <dsp:spPr>
        <a:xfrm>
          <a:off x="3291839" y="3188041"/>
          <a:ext cx="4937760" cy="965532"/>
        </a:xfrm>
        <a:prstGeom prst="rightArrow">
          <a:avLst>
            <a:gd name="adj1" fmla="val 75000"/>
            <a:gd name="adj2" fmla="val 50000"/>
          </a:avLst>
        </a:prstGeom>
        <a:solidFill>
          <a:schemeClr val="accent3">
            <a:tint val="40000"/>
            <a:alpha val="90000"/>
            <a:hueOff val="8037640"/>
            <a:satOff val="-10345"/>
            <a:lumOff val="-806"/>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80000"/>
            </a:lnSpc>
            <a:spcBef>
              <a:spcPct val="0"/>
            </a:spcBef>
            <a:spcAft>
              <a:spcPts val="0"/>
            </a:spcAft>
            <a:buChar char="•"/>
          </a:pPr>
          <a:r>
            <a:rPr lang="zh-CN" altLang="en-US" sz="1800" b="1" kern="1200" dirty="0"/>
            <a:t>勤学好问：我是菜鸟我怕啥</a:t>
          </a:r>
          <a:endParaRPr lang="zh-CN" sz="1800" b="1" kern="1200" dirty="0"/>
        </a:p>
        <a:p>
          <a:pPr marL="171450" lvl="1" indent="-171450" algn="l" defTabSz="800100" rtl="0">
            <a:lnSpc>
              <a:spcPct val="80000"/>
            </a:lnSpc>
            <a:spcBef>
              <a:spcPct val="0"/>
            </a:spcBef>
            <a:spcAft>
              <a:spcPts val="0"/>
            </a:spcAft>
            <a:buChar char="•"/>
          </a:pPr>
          <a:r>
            <a:rPr lang="zh-CN" altLang="en-US" sz="1800" b="1" kern="1200" dirty="0"/>
            <a:t>多写多练：一切让代码行数说话</a:t>
          </a:r>
          <a:endParaRPr lang="zh-CN" sz="1800" b="1" kern="1200" dirty="0"/>
        </a:p>
      </dsp:txBody>
      <dsp:txXfrm>
        <a:off x="3291839" y="3308733"/>
        <a:ext cx="4575686" cy="724149"/>
      </dsp:txXfrm>
    </dsp:sp>
    <dsp:sp modelId="{8278DAC9-3C63-4185-BB68-DCC7435AE923}">
      <dsp:nvSpPr>
        <dsp:cNvPr id="0" name=""/>
        <dsp:cNvSpPr/>
      </dsp:nvSpPr>
      <dsp:spPr>
        <a:xfrm>
          <a:off x="0" y="3188041"/>
          <a:ext cx="3291840" cy="965532"/>
        </a:xfrm>
        <a:prstGeom prst="roundRect">
          <a:avLst/>
        </a:prstGeom>
        <a:solidFill>
          <a:schemeClr val="accent3">
            <a:hueOff val="8437698"/>
            <a:satOff val="-12660"/>
            <a:lumOff val="-2059"/>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zh-CN" altLang="en-US" sz="3600" b="1" kern="1200" dirty="0"/>
            <a:t>两个捷径</a:t>
          </a:r>
          <a:endParaRPr lang="zh-CN" sz="3600" b="1" kern="1200" dirty="0"/>
        </a:p>
      </dsp:txBody>
      <dsp:txXfrm>
        <a:off x="47133" y="3235174"/>
        <a:ext cx="3197574" cy="871266"/>
      </dsp:txXfrm>
    </dsp:sp>
    <dsp:sp modelId="{0D97236C-ADA6-4E6D-BEEB-0F7051A10166}">
      <dsp:nvSpPr>
        <dsp:cNvPr id="0" name=""/>
        <dsp:cNvSpPr/>
      </dsp:nvSpPr>
      <dsp:spPr>
        <a:xfrm>
          <a:off x="3291839" y="4248466"/>
          <a:ext cx="4937760" cy="965532"/>
        </a:xfrm>
        <a:prstGeom prst="rightArrow">
          <a:avLst>
            <a:gd name="adj1" fmla="val 75000"/>
            <a:gd name="adj2" fmla="val 50000"/>
          </a:avLst>
        </a:prstGeom>
        <a:solidFill>
          <a:schemeClr val="accent3">
            <a:tint val="40000"/>
            <a:alpha val="90000"/>
            <a:hueOff val="10716854"/>
            <a:satOff val="-13793"/>
            <a:lumOff val="-1075"/>
            <a:alphaOff val="0"/>
          </a:schemeClr>
        </a:solidFill>
        <a:ln>
          <a:noFill/>
        </a:ln>
        <a:effectLst/>
        <a:sp3d z="-161800" extrusionH="10600" contourW="3000">
          <a:bevelT w="48600" h="8600" prst="relaxedInset"/>
          <a:bevelB w="48600" h="8600" prst="relaxedInset"/>
        </a:sp3d>
      </dsp:spPr>
      <dsp:style>
        <a:lnRef idx="0">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89000" rtl="0">
            <a:lnSpc>
              <a:spcPct val="80000"/>
            </a:lnSpc>
            <a:spcBef>
              <a:spcPct val="0"/>
            </a:spcBef>
            <a:spcAft>
              <a:spcPts val="0"/>
            </a:spcAft>
            <a:buChar char="•"/>
          </a:pPr>
          <a:r>
            <a:rPr lang="zh-CN" altLang="en-US" sz="1800" b="1" kern="1200" dirty="0"/>
            <a:t>课内学习：培养方案是基本要求</a:t>
          </a:r>
          <a:endParaRPr lang="zh-CN" sz="1800" b="1" kern="1200" dirty="0"/>
        </a:p>
        <a:p>
          <a:pPr marL="171450" lvl="1" indent="-171450" algn="l" defTabSz="889000" rtl="0">
            <a:lnSpc>
              <a:spcPct val="80000"/>
            </a:lnSpc>
            <a:spcBef>
              <a:spcPct val="0"/>
            </a:spcBef>
            <a:spcAft>
              <a:spcPts val="0"/>
            </a:spcAft>
            <a:buChar char="•"/>
          </a:pPr>
          <a:r>
            <a:rPr lang="zh-CN" altLang="en-US" sz="1800" b="1" kern="1200" dirty="0"/>
            <a:t>课外学习：破除</a:t>
          </a:r>
          <a:r>
            <a:rPr lang="en-US" altLang="zh-CN" sz="1800" b="1" kern="1200" dirty="0"/>
            <a:t>”</a:t>
          </a:r>
          <a:r>
            <a:rPr lang="zh-CN" altLang="en-US" sz="1800" b="1" kern="1200" dirty="0"/>
            <a:t>系统学习</a:t>
          </a:r>
          <a:r>
            <a:rPr lang="en-US" altLang="zh-CN" sz="1800" b="1" kern="1200" dirty="0"/>
            <a:t>”</a:t>
          </a:r>
          <a:r>
            <a:rPr lang="zh-CN" altLang="en-US" sz="1800" b="1" kern="1200" dirty="0"/>
            <a:t>情结</a:t>
          </a:r>
          <a:r>
            <a:rPr lang="en-US" altLang="zh-CN" sz="1800" b="1" kern="1200" dirty="0"/>
            <a:t>, </a:t>
          </a:r>
          <a:r>
            <a:rPr lang="zh-CN" altLang="en-US" sz="1800" b="1" kern="1200" dirty="0"/>
            <a:t>用啥学啥</a:t>
          </a:r>
          <a:endParaRPr lang="zh-CN" sz="1800" b="1" kern="1200" dirty="0"/>
        </a:p>
        <a:p>
          <a:pPr marL="171450" lvl="1" indent="-171450" algn="l" defTabSz="889000" rtl="0">
            <a:lnSpc>
              <a:spcPct val="90000"/>
            </a:lnSpc>
            <a:spcBef>
              <a:spcPct val="0"/>
            </a:spcBef>
            <a:spcAft>
              <a:spcPct val="35000"/>
            </a:spcAft>
            <a:buChar char="•"/>
          </a:pPr>
          <a:endParaRPr lang="zh-CN" sz="1800" b="1" kern="1200" dirty="0"/>
        </a:p>
      </dsp:txBody>
      <dsp:txXfrm>
        <a:off x="3291839" y="4369158"/>
        <a:ext cx="4575686" cy="724149"/>
      </dsp:txXfrm>
    </dsp:sp>
    <dsp:sp modelId="{FFD20D43-0096-4389-B871-3E6ACEA4D4AC}">
      <dsp:nvSpPr>
        <dsp:cNvPr id="0" name=""/>
        <dsp:cNvSpPr/>
      </dsp:nvSpPr>
      <dsp:spPr>
        <a:xfrm>
          <a:off x="0" y="4250127"/>
          <a:ext cx="3291840" cy="965532"/>
        </a:xfrm>
        <a:prstGeom prst="roundRect">
          <a:avLst/>
        </a:prstGeom>
        <a:solidFill>
          <a:schemeClr val="accent3">
            <a:hueOff val="11250264"/>
            <a:satOff val="-16880"/>
            <a:lumOff val="-2745"/>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21920" tIns="60960" rIns="121920" bIns="60960" numCol="1" spcCol="1270" anchor="ctr" anchorCtr="0">
          <a:noAutofit/>
        </a:bodyPr>
        <a:lstStyle/>
        <a:p>
          <a:pPr marL="0" lvl="0" indent="0" algn="ctr" defTabSz="889000" rtl="0">
            <a:lnSpc>
              <a:spcPct val="90000"/>
            </a:lnSpc>
            <a:spcBef>
              <a:spcPct val="0"/>
            </a:spcBef>
            <a:spcAft>
              <a:spcPct val="35000"/>
            </a:spcAft>
            <a:buNone/>
          </a:pPr>
          <a:r>
            <a:rPr lang="zh-CN" altLang="en-US" sz="3200" b="1" kern="1200" dirty="0"/>
            <a:t>超越培养方案</a:t>
          </a:r>
          <a:endParaRPr lang="zh-CN" sz="3200" b="1" kern="1200" dirty="0"/>
        </a:p>
      </dsp:txBody>
      <dsp:txXfrm>
        <a:off x="47133" y="4297260"/>
        <a:ext cx="3197574" cy="87126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8" name="图片 7" descr="PPT红01.jpg"/>
          <p:cNvPicPr>
            <a:picLocks noChangeAspect="1"/>
          </p:cNvPicPr>
          <p:nvPr userDrawn="1"/>
        </p:nvPicPr>
        <p:blipFill>
          <a:blip r:embed="rId2" cstate="print"/>
          <a:stretch>
            <a:fillRect/>
          </a:stretch>
        </p:blipFill>
        <p:spPr>
          <a:xfrm>
            <a:off x="0" y="727"/>
            <a:ext cx="9144000" cy="6856549"/>
          </a:xfrm>
          <a:prstGeom prst="rect">
            <a:avLst/>
          </a:prstGeom>
        </p:spPr>
      </p:pic>
      <p:sp>
        <p:nvSpPr>
          <p:cNvPr id="2" name="标题 1"/>
          <p:cNvSpPr>
            <a:spLocks noGrp="1"/>
          </p:cNvSpPr>
          <p:nvPr>
            <p:ph type="ctrTitle"/>
          </p:nvPr>
        </p:nvSpPr>
        <p:spPr>
          <a:xfrm>
            <a:off x="685800" y="2130427"/>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E3C1AE9-4692-44B8-9FCC-502D855801B2}" type="datetime1">
              <a:rPr lang="zh-CN" altLang="en-US" smtClean="0"/>
              <a:pPr/>
              <a:t>2025/4/27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37939-7686-41CC-A8D3-F58D0B3721D2}" type="slidenum">
              <a:rPr lang="zh-CN" altLang="en-US" smtClean="0"/>
              <a:pPr/>
              <a:t>‹#›</a:t>
            </a:fld>
            <a:endParaRPr lang="zh-CN" altLang="en-US"/>
          </a:p>
        </p:txBody>
      </p:sp>
    </p:spTree>
    <p:extLst>
      <p:ext uri="{BB962C8B-B14F-4D97-AF65-F5344CB8AC3E}">
        <p14:creationId xmlns:p14="http://schemas.microsoft.com/office/powerpoint/2010/main" val="265564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278160" y="6460774"/>
            <a:ext cx="2133600" cy="365125"/>
          </a:xfrm>
        </p:spPr>
        <p:txBody>
          <a:bodyPr/>
          <a:lstStyle>
            <a:lvl1pPr algn="l">
              <a:defRPr sz="1800">
                <a:solidFill>
                  <a:schemeClr val="bg1"/>
                </a:solidFill>
                <a:latin typeface="黑体" panose="02010609060101010101" pitchFamily="49" charset="-122"/>
                <a:ea typeface="黑体" panose="02010609060101010101" pitchFamily="49" charset="-122"/>
              </a:defRPr>
            </a:lvl1pPr>
          </a:lstStyle>
          <a:p>
            <a:r>
              <a:rPr lang="zh-CN" altLang="en-US"/>
              <a:t>第</a:t>
            </a:r>
            <a:fld id="{26A37939-7686-41CC-A8D3-F58D0B3721D2}" type="slidenum">
              <a:rPr lang="zh-CN" altLang="en-US" smtClean="0"/>
              <a:pPr/>
              <a:t>‹#›</a:t>
            </a:fld>
            <a:r>
              <a:rPr lang="zh-CN" altLang="en-US"/>
              <a:t>页</a:t>
            </a:r>
            <a:endParaRPr lang="zh-CN" altLang="en-US" dirty="0"/>
          </a:p>
        </p:txBody>
      </p:sp>
    </p:spTree>
    <p:extLst>
      <p:ext uri="{BB962C8B-B14F-4D97-AF65-F5344CB8AC3E}">
        <p14:creationId xmlns:p14="http://schemas.microsoft.com/office/powerpoint/2010/main" val="137658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descr="PPT红03.jpg"/>
          <p:cNvPicPr>
            <a:picLocks noChangeAspect="1"/>
          </p:cNvPicPr>
          <p:nvPr userDrawn="1"/>
        </p:nvPicPr>
        <p:blipFill>
          <a:blip r:embed="rId2" cstate="print"/>
          <a:stretch>
            <a:fillRect/>
          </a:stretch>
        </p:blipFill>
        <p:spPr>
          <a:xfrm>
            <a:off x="0" y="727"/>
            <a:ext cx="9144000" cy="6856549"/>
          </a:xfrm>
          <a:prstGeom prst="rect">
            <a:avLst/>
          </a:prstGeom>
        </p:spPr>
      </p:pic>
      <p:sp>
        <p:nvSpPr>
          <p:cNvPr id="2" name="日期占位符 1"/>
          <p:cNvSpPr>
            <a:spLocks noGrp="1"/>
          </p:cNvSpPr>
          <p:nvPr>
            <p:ph type="dt" sz="half" idx="10"/>
          </p:nvPr>
        </p:nvSpPr>
        <p:spPr/>
        <p:txBody>
          <a:bodyPr/>
          <a:lstStyle/>
          <a:p>
            <a:fld id="{87E50273-EE69-49BB-B17D-A47523D0F608}" type="datetime1">
              <a:rPr lang="zh-CN" altLang="en-US" smtClean="0"/>
              <a:pPr/>
              <a:t>2025/4/27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A37939-7686-41CC-A8D3-F58D0B3721D2}" type="slidenum">
              <a:rPr lang="zh-CN" altLang="en-US" smtClean="0"/>
              <a:pPr/>
              <a:t>‹#›</a:t>
            </a:fld>
            <a:endParaRPr lang="zh-CN" altLang="en-US"/>
          </a:p>
        </p:txBody>
      </p:sp>
    </p:spTree>
    <p:extLst>
      <p:ext uri="{BB962C8B-B14F-4D97-AF65-F5344CB8AC3E}">
        <p14:creationId xmlns:p14="http://schemas.microsoft.com/office/powerpoint/2010/main" val="175632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843" y="72823"/>
            <a:ext cx="2551462" cy="778336"/>
          </a:xfrm>
        </p:spPr>
        <p:txBody>
          <a:bodyPr anchor="b"/>
          <a:lstStyle>
            <a:lvl1pPr algn="l">
              <a:defRPr sz="4400" b="1">
                <a:latin typeface="黑体" panose="02010609060101010101" pitchFamily="49" charset="-122"/>
                <a:ea typeface="黑体" panose="02010609060101010101" pitchFamily="49" charset="-122"/>
              </a:defRPr>
            </a:lvl1pPr>
          </a:lstStyle>
          <a:p>
            <a:r>
              <a:rPr lang="zh-CN" altLang="en-US" dirty="0"/>
              <a:t>中国思考</a:t>
            </a: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404707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02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02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PPT红02.jpg"/>
          <p:cNvPicPr>
            <a:picLocks noChangeAspect="1"/>
          </p:cNvPicPr>
          <p:nvPr/>
        </p:nvPicPr>
        <p:blipFill>
          <a:blip r:embed="rId8" cstate="print"/>
          <a:stretch>
            <a:fillRect/>
          </a:stretch>
        </p:blipFill>
        <p:spPr>
          <a:xfrm>
            <a:off x="0" y="727"/>
            <a:ext cx="9144000" cy="6856549"/>
          </a:xfrm>
          <a:prstGeom prst="rect">
            <a:avLst/>
          </a:prstGeom>
        </p:spPr>
      </p:pic>
      <p:sp>
        <p:nvSpPr>
          <p:cNvPr id="2" name="标题占位符 1"/>
          <p:cNvSpPr>
            <a:spLocks noGrp="1"/>
          </p:cNvSpPr>
          <p:nvPr>
            <p:ph type="title"/>
          </p:nvPr>
        </p:nvSpPr>
        <p:spPr>
          <a:xfrm>
            <a:off x="457200" y="116632"/>
            <a:ext cx="8229600" cy="576064"/>
          </a:xfrm>
          <a:prstGeom prst="rect">
            <a:avLst/>
          </a:prstGeom>
        </p:spPr>
        <p:txBody>
          <a:bodyPr vert="horz" lIns="91440" tIns="45720" rIns="91440" bIns="45720" rtlCol="0" anchor="ctr">
            <a:noAutofit/>
          </a:bodyPr>
          <a:lstStyle/>
          <a:p>
            <a:r>
              <a:rPr lang="zh-CN" altLang="en-US" dirty="0"/>
              <a:t>单击此处编辑母版标题样式</a:t>
            </a:r>
          </a:p>
        </p:txBody>
      </p:sp>
      <p:sp>
        <p:nvSpPr>
          <p:cNvPr id="3" name="文本占位符 2"/>
          <p:cNvSpPr>
            <a:spLocks noGrp="1"/>
          </p:cNvSpPr>
          <p:nvPr>
            <p:ph type="body" idx="1"/>
          </p:nvPr>
        </p:nvSpPr>
        <p:spPr>
          <a:xfrm>
            <a:off x="457200" y="908722"/>
            <a:ext cx="8229600" cy="521744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8E7289-5B60-495E-ACE3-5E48F6EBA06C}" type="datetime1">
              <a:rPr lang="zh-CN" altLang="en-US" smtClean="0"/>
              <a:pPr/>
              <a:t>2025/4/27</a:t>
            </a:fld>
            <a:endParaRPr lang="zh-CN" altLang="en-US"/>
          </a:p>
        </p:txBody>
      </p:sp>
      <p:sp>
        <p:nvSpPr>
          <p:cNvPr id="5" name="页脚占位符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37939-7686-41CC-A8D3-F58D0B3721D2}" type="slidenum">
              <a:rPr lang="zh-CN" altLang="en-US" smtClean="0"/>
              <a:pPr/>
              <a:t>‹#›</a:t>
            </a:fld>
            <a:endParaRPr lang="zh-CN" altLang="en-US"/>
          </a:p>
        </p:txBody>
      </p:sp>
    </p:spTree>
    <p:extLst>
      <p:ext uri="{BB962C8B-B14F-4D97-AF65-F5344CB8AC3E}">
        <p14:creationId xmlns:p14="http://schemas.microsoft.com/office/powerpoint/2010/main" val="15247173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Lst>
  <p:hf hdr="0" ftr="0" dt="0"/>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g"/><Relationship Id="rId10" Type="http://schemas.openxmlformats.org/officeDocument/2006/relationships/image" Target="../media/image11.emf"/><Relationship Id="rId4" Type="http://schemas.openxmlformats.org/officeDocument/2006/relationships/image" Target="../media/image5.jpeg"/><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3568" y="2276874"/>
            <a:ext cx="7772400" cy="1470025"/>
          </a:xfrm>
        </p:spPr>
        <p:txBody>
          <a:bodyPr/>
          <a:lstStyle/>
          <a:p>
            <a:pPr>
              <a:lnSpc>
                <a:spcPct val="150000"/>
              </a:lnSpc>
            </a:pPr>
            <a:r>
              <a:rPr lang="zh-CN" altLang="en-US" b="1" dirty="0">
                <a:latin typeface="+mn-lt"/>
                <a:ea typeface="+mn-ea"/>
                <a:cs typeface="+mn-ea"/>
                <a:sym typeface="+mn-lt"/>
              </a:rPr>
              <a:t>医学信息工程专业介绍</a:t>
            </a:r>
          </a:p>
        </p:txBody>
      </p:sp>
      <p:sp>
        <p:nvSpPr>
          <p:cNvPr id="4" name="灯片编号占位符 3"/>
          <p:cNvSpPr>
            <a:spLocks noGrp="1"/>
          </p:cNvSpPr>
          <p:nvPr>
            <p:ph type="sldNum" sz="quarter" idx="12"/>
          </p:nvPr>
        </p:nvSpPr>
        <p:spPr/>
        <p:txBody>
          <a:bodyPr/>
          <a:lstStyle/>
          <a:p>
            <a:pPr>
              <a:lnSpc>
                <a:spcPct val="150000"/>
              </a:lnSpc>
            </a:pPr>
            <a:fld id="{26A37939-7686-41CC-A8D3-F58D0B3721D2}" type="slidenum">
              <a:rPr lang="zh-CN" altLang="en-US" smtClean="0">
                <a:cs typeface="+mn-ea"/>
                <a:sym typeface="+mn-lt"/>
              </a:rPr>
              <a:pPr>
                <a:lnSpc>
                  <a:spcPct val="150000"/>
                </a:lnSpc>
              </a:pPr>
              <a:t>1</a:t>
            </a:fld>
            <a:endParaRPr lang="zh-CN" altLang="en-US">
              <a:cs typeface="+mn-ea"/>
              <a:sym typeface="+mn-lt"/>
            </a:endParaRPr>
          </a:p>
        </p:txBody>
      </p:sp>
    </p:spTree>
    <p:extLst>
      <p:ext uri="{BB962C8B-B14F-4D97-AF65-F5344CB8AC3E}">
        <p14:creationId xmlns:p14="http://schemas.microsoft.com/office/powerpoint/2010/main" val="443419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31BC46-A003-44A5-B8A9-44112592F60F}"/>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4. </a:t>
            </a:r>
            <a:r>
              <a:rPr lang="zh-CN" altLang="en-US" b="1" dirty="0">
                <a:latin typeface="+mn-lt"/>
                <a:ea typeface="+mn-ea"/>
                <a:cs typeface="+mn-ea"/>
                <a:sym typeface="+mn-lt"/>
              </a:rPr>
              <a:t>医学信息工程</a:t>
            </a:r>
            <a:r>
              <a:rPr lang="zh-CN" altLang="zh-CN" b="1" dirty="0">
                <a:latin typeface="+mn-lt"/>
                <a:ea typeface="+mn-ea"/>
                <a:cs typeface="+mn-ea"/>
                <a:sym typeface="+mn-lt"/>
              </a:rPr>
              <a:t>专业</a:t>
            </a:r>
            <a:r>
              <a:rPr lang="zh-CN" altLang="en-US" b="1" dirty="0">
                <a:latin typeface="+mn-lt"/>
                <a:ea typeface="+mn-ea"/>
                <a:cs typeface="+mn-ea"/>
                <a:sym typeface="+mn-lt"/>
              </a:rPr>
              <a:t>特色</a:t>
            </a:r>
            <a:endParaRPr lang="zh-CN" altLang="en-US" dirty="0">
              <a:latin typeface="+mn-lt"/>
              <a:ea typeface="+mn-ea"/>
              <a:cs typeface="+mn-ea"/>
              <a:sym typeface="+mn-lt"/>
            </a:endParaRPr>
          </a:p>
        </p:txBody>
      </p:sp>
      <p:graphicFrame>
        <p:nvGraphicFramePr>
          <p:cNvPr id="10" name="内容占位符 9"/>
          <p:cNvGraphicFramePr>
            <a:graphicFrameLocks noGrp="1"/>
          </p:cNvGraphicFramePr>
          <p:nvPr>
            <p:ph idx="1"/>
            <p:extLst>
              <p:ext uri="{D42A27DB-BD31-4B8C-83A1-F6EECF244321}">
                <p14:modId xmlns:p14="http://schemas.microsoft.com/office/powerpoint/2010/main" val="3065274595"/>
              </p:ext>
            </p:extLst>
          </p:nvPr>
        </p:nvGraphicFramePr>
        <p:xfrm>
          <a:off x="467544" y="1484784"/>
          <a:ext cx="8280920" cy="44973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a:extLst>
              <a:ext uri="{FF2B5EF4-FFF2-40B4-BE49-F238E27FC236}">
                <a16:creationId xmlns:a16="http://schemas.microsoft.com/office/drawing/2014/main" id="{61173687-C7F3-4C91-8EE7-FE53AB7358CF}"/>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10</a:t>
            </a:fld>
            <a:r>
              <a:rPr lang="zh-CN" altLang="en-US">
                <a:latin typeface="+mn-lt"/>
                <a:ea typeface="+mn-ea"/>
                <a:cs typeface="+mn-ea"/>
                <a:sym typeface="+mn-lt"/>
              </a:rPr>
              <a:t>页</a:t>
            </a:r>
            <a:endParaRPr lang="zh-CN" altLang="en-US" dirty="0">
              <a:latin typeface="+mn-lt"/>
              <a:ea typeface="+mn-ea"/>
              <a:cs typeface="+mn-ea"/>
              <a:sym typeface="+mn-lt"/>
            </a:endParaRPr>
          </a:p>
        </p:txBody>
      </p:sp>
    </p:spTree>
    <p:extLst>
      <p:ext uri="{BB962C8B-B14F-4D97-AF65-F5344CB8AC3E}">
        <p14:creationId xmlns:p14="http://schemas.microsoft.com/office/powerpoint/2010/main" val="3208226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E570A-2338-4CB8-94BE-2C8CA4C055C3}"/>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5. </a:t>
            </a:r>
            <a:r>
              <a:rPr lang="zh-CN" altLang="en-US" b="1" dirty="0">
                <a:latin typeface="+mn-lt"/>
                <a:ea typeface="+mn-ea"/>
                <a:cs typeface="+mn-ea"/>
                <a:sym typeface="+mn-lt"/>
              </a:rPr>
              <a:t>医学信息工程</a:t>
            </a:r>
            <a:r>
              <a:rPr lang="zh-CN" altLang="zh-CN" b="1" dirty="0">
                <a:latin typeface="+mn-lt"/>
                <a:ea typeface="+mn-ea"/>
                <a:cs typeface="+mn-ea"/>
                <a:sym typeface="+mn-lt"/>
              </a:rPr>
              <a:t>专业学习攻略</a:t>
            </a:r>
            <a:endParaRPr lang="zh-CN" altLang="en-US" dirty="0">
              <a:latin typeface="+mn-lt"/>
              <a:ea typeface="+mn-ea"/>
              <a:cs typeface="+mn-ea"/>
              <a:sym typeface="+mn-lt"/>
            </a:endParaRPr>
          </a:p>
        </p:txBody>
      </p:sp>
      <p:sp>
        <p:nvSpPr>
          <p:cNvPr id="4" name="灯片编号占位符 3">
            <a:extLst>
              <a:ext uri="{FF2B5EF4-FFF2-40B4-BE49-F238E27FC236}">
                <a16:creationId xmlns:a16="http://schemas.microsoft.com/office/drawing/2014/main" id="{16D7FD0B-EF0F-41BF-B9E7-718D0BF5FB96}"/>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11</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5" name="Picture 2" descr="http://www.seqchina.cn/wp-content/uploads/2017/10/2017103002310629.jpg">
            <a:extLst>
              <a:ext uri="{FF2B5EF4-FFF2-40B4-BE49-F238E27FC236}">
                <a16:creationId xmlns:a16="http://schemas.microsoft.com/office/drawing/2014/main" id="{DE65EE52-78B6-4B18-937F-B0CDA4949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3070" y="3429000"/>
            <a:ext cx="2533081" cy="177518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2CADC204-032E-4982-BC2E-CC02917D9884}"/>
              </a:ext>
            </a:extLst>
          </p:cNvPr>
          <p:cNvSpPr/>
          <p:nvPr/>
        </p:nvSpPr>
        <p:spPr>
          <a:xfrm>
            <a:off x="3775534" y="2411415"/>
            <a:ext cx="1368152"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学术研究</a:t>
            </a:r>
            <a:endParaRPr lang="zh-CN" altLang="en-US" dirty="0">
              <a:cs typeface="+mn-ea"/>
              <a:sym typeface="+mn-lt"/>
            </a:endParaRPr>
          </a:p>
        </p:txBody>
      </p:sp>
      <p:sp>
        <p:nvSpPr>
          <p:cNvPr id="7" name="矩形 6">
            <a:extLst>
              <a:ext uri="{FF2B5EF4-FFF2-40B4-BE49-F238E27FC236}">
                <a16:creationId xmlns:a16="http://schemas.microsoft.com/office/drawing/2014/main" id="{FA66EF60-AECA-4EF0-9658-6B8B11BF9D72}"/>
              </a:ext>
            </a:extLst>
          </p:cNvPr>
          <p:cNvSpPr/>
          <p:nvPr/>
        </p:nvSpPr>
        <p:spPr>
          <a:xfrm>
            <a:off x="1445811" y="3909574"/>
            <a:ext cx="1368152"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产业应用</a:t>
            </a:r>
            <a:endParaRPr lang="zh-CN" altLang="en-US" dirty="0">
              <a:cs typeface="+mn-ea"/>
              <a:sym typeface="+mn-lt"/>
            </a:endParaRPr>
          </a:p>
        </p:txBody>
      </p:sp>
      <p:sp>
        <p:nvSpPr>
          <p:cNvPr id="8" name="矩形 7">
            <a:extLst>
              <a:ext uri="{FF2B5EF4-FFF2-40B4-BE49-F238E27FC236}">
                <a16:creationId xmlns:a16="http://schemas.microsoft.com/office/drawing/2014/main" id="{89433E04-8EE0-4AB7-A226-F75C316FF992}"/>
              </a:ext>
            </a:extLst>
          </p:cNvPr>
          <p:cNvSpPr/>
          <p:nvPr/>
        </p:nvSpPr>
        <p:spPr>
          <a:xfrm>
            <a:off x="6641593" y="3834653"/>
            <a:ext cx="1368152"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管理创新</a:t>
            </a:r>
            <a:endParaRPr lang="zh-CN" altLang="en-US" dirty="0">
              <a:cs typeface="+mn-ea"/>
              <a:sym typeface="+mn-lt"/>
            </a:endParaRPr>
          </a:p>
        </p:txBody>
      </p:sp>
      <p:sp>
        <p:nvSpPr>
          <p:cNvPr id="3" name="文本框 2">
            <a:extLst>
              <a:ext uri="{FF2B5EF4-FFF2-40B4-BE49-F238E27FC236}">
                <a16:creationId xmlns:a16="http://schemas.microsoft.com/office/drawing/2014/main" id="{0FCF1DCB-23AE-479C-9DD6-DB07C55B629E}"/>
              </a:ext>
            </a:extLst>
          </p:cNvPr>
          <p:cNvSpPr txBox="1"/>
          <p:nvPr/>
        </p:nvSpPr>
        <p:spPr>
          <a:xfrm>
            <a:off x="335232" y="637738"/>
            <a:ext cx="8424936" cy="1884427"/>
          </a:xfrm>
          <a:prstGeom prst="rect">
            <a:avLst/>
          </a:prstGeom>
          <a:noFill/>
        </p:spPr>
        <p:txBody>
          <a:bodyPr wrap="square" rtlCol="0">
            <a:spAutoFit/>
          </a:bodyPr>
          <a:lstStyle/>
          <a:p>
            <a:pPr>
              <a:lnSpc>
                <a:spcPct val="150000"/>
              </a:lnSpc>
            </a:pPr>
            <a:r>
              <a:rPr lang="zh-CN" altLang="en-US" sz="2000" dirty="0"/>
              <a:t>     进入医学信息工程专业，将学习人工智能、软件设计和健康物联网三方面系列课程，在必须掌握的理论基础与技术模块基础上，还有面向产业、学术、管理创新的三个有所侧重的发展方向。既要有扎实的理论基础和技术，又可以面向前沿科技、产业应用、培养复合型工程管理创新人才。</a:t>
            </a:r>
          </a:p>
        </p:txBody>
      </p:sp>
      <p:sp>
        <p:nvSpPr>
          <p:cNvPr id="12" name="矩形 11">
            <a:extLst>
              <a:ext uri="{FF2B5EF4-FFF2-40B4-BE49-F238E27FC236}">
                <a16:creationId xmlns:a16="http://schemas.microsoft.com/office/drawing/2014/main" id="{DE749C12-6F61-4082-BB9A-B5715F4237D4}"/>
              </a:ext>
            </a:extLst>
          </p:cNvPr>
          <p:cNvSpPr/>
          <p:nvPr/>
        </p:nvSpPr>
        <p:spPr>
          <a:xfrm>
            <a:off x="3583189" y="5485463"/>
            <a:ext cx="1905226" cy="5040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理论基础与技术</a:t>
            </a:r>
          </a:p>
        </p:txBody>
      </p:sp>
      <p:sp>
        <p:nvSpPr>
          <p:cNvPr id="13" name="矩形 12">
            <a:extLst>
              <a:ext uri="{FF2B5EF4-FFF2-40B4-BE49-F238E27FC236}">
                <a16:creationId xmlns:a16="http://schemas.microsoft.com/office/drawing/2014/main" id="{3E20CF90-737E-4C3C-81E4-09C984B74A73}"/>
              </a:ext>
            </a:extLst>
          </p:cNvPr>
          <p:cNvSpPr/>
          <p:nvPr/>
        </p:nvSpPr>
        <p:spPr>
          <a:xfrm>
            <a:off x="3388014" y="6091442"/>
            <a:ext cx="2492990" cy="369332"/>
          </a:xfrm>
          <a:prstGeom prst="rect">
            <a:avLst/>
          </a:prstGeom>
        </p:spPr>
        <p:txBody>
          <a:bodyPr wrap="none">
            <a:spAutoFit/>
          </a:bodyPr>
          <a:lstStyle/>
          <a:p>
            <a:r>
              <a:rPr lang="zh-CN" altLang="en-US" dirty="0"/>
              <a:t>理论扎实，实践能力强</a:t>
            </a:r>
          </a:p>
        </p:txBody>
      </p:sp>
      <p:sp>
        <p:nvSpPr>
          <p:cNvPr id="14" name="矩形 13">
            <a:extLst>
              <a:ext uri="{FF2B5EF4-FFF2-40B4-BE49-F238E27FC236}">
                <a16:creationId xmlns:a16="http://schemas.microsoft.com/office/drawing/2014/main" id="{22F644DF-6DFA-45C3-A933-629BB0D61902}"/>
              </a:ext>
            </a:extLst>
          </p:cNvPr>
          <p:cNvSpPr/>
          <p:nvPr/>
        </p:nvSpPr>
        <p:spPr>
          <a:xfrm>
            <a:off x="3185789" y="2992601"/>
            <a:ext cx="2723823" cy="369332"/>
          </a:xfrm>
          <a:prstGeom prst="rect">
            <a:avLst/>
          </a:prstGeom>
        </p:spPr>
        <p:txBody>
          <a:bodyPr wrap="none">
            <a:spAutoFit/>
          </a:bodyPr>
          <a:lstStyle/>
          <a:p>
            <a:r>
              <a:rPr lang="zh-CN" altLang="en-US" dirty="0"/>
              <a:t>深入科研，结合最新科技</a:t>
            </a:r>
          </a:p>
        </p:txBody>
      </p:sp>
      <p:sp>
        <p:nvSpPr>
          <p:cNvPr id="15" name="矩形 14">
            <a:extLst>
              <a:ext uri="{FF2B5EF4-FFF2-40B4-BE49-F238E27FC236}">
                <a16:creationId xmlns:a16="http://schemas.microsoft.com/office/drawing/2014/main" id="{FC8CF9D6-88D6-41B0-B91C-024087E89E18}"/>
              </a:ext>
            </a:extLst>
          </p:cNvPr>
          <p:cNvSpPr/>
          <p:nvPr/>
        </p:nvSpPr>
        <p:spPr>
          <a:xfrm>
            <a:off x="882447" y="4626356"/>
            <a:ext cx="2252540" cy="369332"/>
          </a:xfrm>
          <a:prstGeom prst="rect">
            <a:avLst/>
          </a:prstGeom>
        </p:spPr>
        <p:txBody>
          <a:bodyPr wrap="none">
            <a:spAutoFit/>
          </a:bodyPr>
          <a:lstStyle/>
          <a:p>
            <a:r>
              <a:rPr lang="zh-CN" altLang="en-US" dirty="0"/>
              <a:t>产业应用，需求引导</a:t>
            </a:r>
          </a:p>
        </p:txBody>
      </p:sp>
      <p:sp>
        <p:nvSpPr>
          <p:cNvPr id="16" name="矩形 15">
            <a:extLst>
              <a:ext uri="{FF2B5EF4-FFF2-40B4-BE49-F238E27FC236}">
                <a16:creationId xmlns:a16="http://schemas.microsoft.com/office/drawing/2014/main" id="{2C49A509-1491-46AA-985F-6F27E1D362E5}"/>
              </a:ext>
            </a:extLst>
          </p:cNvPr>
          <p:cNvSpPr/>
          <p:nvPr/>
        </p:nvSpPr>
        <p:spPr>
          <a:xfrm>
            <a:off x="6301352" y="4502138"/>
            <a:ext cx="2262158" cy="369332"/>
          </a:xfrm>
          <a:prstGeom prst="rect">
            <a:avLst/>
          </a:prstGeom>
        </p:spPr>
        <p:txBody>
          <a:bodyPr wrap="none">
            <a:spAutoFit/>
          </a:bodyPr>
          <a:lstStyle/>
          <a:p>
            <a:r>
              <a:rPr lang="zh-CN" altLang="en-US" dirty="0"/>
              <a:t>知识拓展，复合人才</a:t>
            </a:r>
          </a:p>
        </p:txBody>
      </p:sp>
      <p:sp>
        <p:nvSpPr>
          <p:cNvPr id="17" name="星形: 六角 16">
            <a:extLst>
              <a:ext uri="{FF2B5EF4-FFF2-40B4-BE49-F238E27FC236}">
                <a16:creationId xmlns:a16="http://schemas.microsoft.com/office/drawing/2014/main" id="{FF696DB9-1346-416D-9020-BF3E536B7BC1}"/>
              </a:ext>
            </a:extLst>
          </p:cNvPr>
          <p:cNvSpPr/>
          <p:nvPr/>
        </p:nvSpPr>
        <p:spPr>
          <a:xfrm>
            <a:off x="5488415" y="5331936"/>
            <a:ext cx="360040" cy="369332"/>
          </a:xfrm>
          <a:prstGeom prst="star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04191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E570A-2338-4CB8-94BE-2C8CA4C055C3}"/>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5. </a:t>
            </a:r>
            <a:r>
              <a:rPr lang="zh-CN" altLang="en-US" b="1" dirty="0">
                <a:latin typeface="+mn-lt"/>
                <a:ea typeface="+mn-ea"/>
                <a:cs typeface="+mn-ea"/>
                <a:sym typeface="+mn-lt"/>
              </a:rPr>
              <a:t>医学信息工程</a:t>
            </a:r>
            <a:r>
              <a:rPr lang="zh-CN" altLang="zh-CN" b="1" dirty="0">
                <a:latin typeface="+mn-lt"/>
                <a:ea typeface="+mn-ea"/>
                <a:cs typeface="+mn-ea"/>
                <a:sym typeface="+mn-lt"/>
              </a:rPr>
              <a:t>专业学习攻略</a:t>
            </a:r>
            <a:endParaRPr lang="zh-CN" altLang="en-US" dirty="0">
              <a:latin typeface="+mn-lt"/>
              <a:ea typeface="+mn-ea"/>
              <a:cs typeface="+mn-ea"/>
              <a:sym typeface="+mn-lt"/>
            </a:endParaRPr>
          </a:p>
        </p:txBody>
      </p:sp>
      <p:sp>
        <p:nvSpPr>
          <p:cNvPr id="4" name="灯片编号占位符 3">
            <a:extLst>
              <a:ext uri="{FF2B5EF4-FFF2-40B4-BE49-F238E27FC236}">
                <a16:creationId xmlns:a16="http://schemas.microsoft.com/office/drawing/2014/main" id="{16D7FD0B-EF0F-41BF-B9E7-718D0BF5FB96}"/>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12</a:t>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6" name="矩形 5">
            <a:extLst>
              <a:ext uri="{FF2B5EF4-FFF2-40B4-BE49-F238E27FC236}">
                <a16:creationId xmlns:a16="http://schemas.microsoft.com/office/drawing/2014/main" id="{2CADC204-032E-4982-BC2E-CC02917D9884}"/>
              </a:ext>
            </a:extLst>
          </p:cNvPr>
          <p:cNvSpPr/>
          <p:nvPr/>
        </p:nvSpPr>
        <p:spPr>
          <a:xfrm>
            <a:off x="2021758" y="2321111"/>
            <a:ext cx="1368152"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学术研究</a:t>
            </a:r>
            <a:endParaRPr lang="zh-CN" altLang="en-US" dirty="0">
              <a:cs typeface="+mn-ea"/>
              <a:sym typeface="+mn-lt"/>
            </a:endParaRPr>
          </a:p>
        </p:txBody>
      </p:sp>
      <p:sp>
        <p:nvSpPr>
          <p:cNvPr id="7" name="矩形 6">
            <a:extLst>
              <a:ext uri="{FF2B5EF4-FFF2-40B4-BE49-F238E27FC236}">
                <a16:creationId xmlns:a16="http://schemas.microsoft.com/office/drawing/2014/main" id="{FA66EF60-AECA-4EF0-9658-6B8B11BF9D72}"/>
              </a:ext>
            </a:extLst>
          </p:cNvPr>
          <p:cNvSpPr/>
          <p:nvPr/>
        </p:nvSpPr>
        <p:spPr>
          <a:xfrm>
            <a:off x="2021758" y="3861048"/>
            <a:ext cx="1368152"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产业应用</a:t>
            </a:r>
            <a:endParaRPr lang="zh-CN" altLang="en-US" dirty="0">
              <a:cs typeface="+mn-ea"/>
              <a:sym typeface="+mn-lt"/>
            </a:endParaRPr>
          </a:p>
        </p:txBody>
      </p:sp>
      <p:sp>
        <p:nvSpPr>
          <p:cNvPr id="8" name="矩形 7">
            <a:extLst>
              <a:ext uri="{FF2B5EF4-FFF2-40B4-BE49-F238E27FC236}">
                <a16:creationId xmlns:a16="http://schemas.microsoft.com/office/drawing/2014/main" id="{89433E04-8EE0-4AB7-A226-F75C316FF992}"/>
              </a:ext>
            </a:extLst>
          </p:cNvPr>
          <p:cNvSpPr/>
          <p:nvPr/>
        </p:nvSpPr>
        <p:spPr>
          <a:xfrm>
            <a:off x="1982303" y="5421181"/>
            <a:ext cx="1368152" cy="50405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管理创新</a:t>
            </a:r>
            <a:endParaRPr lang="zh-CN" altLang="en-US" dirty="0">
              <a:cs typeface="+mn-ea"/>
              <a:sym typeface="+mn-lt"/>
            </a:endParaRPr>
          </a:p>
        </p:txBody>
      </p:sp>
      <p:sp>
        <p:nvSpPr>
          <p:cNvPr id="9" name="矩形 8">
            <a:extLst>
              <a:ext uri="{FF2B5EF4-FFF2-40B4-BE49-F238E27FC236}">
                <a16:creationId xmlns:a16="http://schemas.microsoft.com/office/drawing/2014/main" id="{62634BE0-E2DA-41FB-9A30-E9494FD7645B}"/>
              </a:ext>
            </a:extLst>
          </p:cNvPr>
          <p:cNvSpPr/>
          <p:nvPr/>
        </p:nvSpPr>
        <p:spPr>
          <a:xfrm>
            <a:off x="3748363" y="2136032"/>
            <a:ext cx="4572000" cy="874214"/>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en-US" altLang="zh-CN" b="1" dirty="0">
                <a:solidFill>
                  <a:schemeClr val="tx1"/>
                </a:solidFill>
                <a:cs typeface="+mn-ea"/>
                <a:sym typeface="+mn-lt"/>
              </a:rPr>
              <a:t>Python</a:t>
            </a:r>
            <a:r>
              <a:rPr lang="zh-CN" altLang="en-US" b="1" dirty="0">
                <a:solidFill>
                  <a:schemeClr val="tx1"/>
                </a:solidFill>
                <a:cs typeface="+mn-ea"/>
                <a:sym typeface="+mn-lt"/>
              </a:rPr>
              <a:t>、数据挖掘、医学人工智能、医学图像处理、智能医疗技术等。</a:t>
            </a:r>
            <a:endParaRPr lang="en-US" altLang="zh-CN" b="1" dirty="0">
              <a:solidFill>
                <a:schemeClr val="tx1"/>
              </a:solidFill>
              <a:cs typeface="+mn-ea"/>
              <a:sym typeface="+mn-lt"/>
            </a:endParaRPr>
          </a:p>
        </p:txBody>
      </p:sp>
      <p:sp>
        <p:nvSpPr>
          <p:cNvPr id="10" name="矩形 9">
            <a:extLst>
              <a:ext uri="{FF2B5EF4-FFF2-40B4-BE49-F238E27FC236}">
                <a16:creationId xmlns:a16="http://schemas.microsoft.com/office/drawing/2014/main" id="{5236700A-66BD-485D-93B8-9074D7E0744C}"/>
              </a:ext>
            </a:extLst>
          </p:cNvPr>
          <p:cNvSpPr/>
          <p:nvPr/>
        </p:nvSpPr>
        <p:spPr>
          <a:xfrm>
            <a:off x="3691144" y="3448067"/>
            <a:ext cx="4572000" cy="133882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b="1" dirty="0">
                <a:solidFill>
                  <a:schemeClr val="tx1"/>
                </a:solidFill>
                <a:cs typeface="+mn-ea"/>
                <a:sym typeface="+mn-lt"/>
              </a:rPr>
              <a:t>云计算、互联网</a:t>
            </a:r>
            <a:r>
              <a:rPr lang="en-US" altLang="zh-CN" b="1" dirty="0">
                <a:solidFill>
                  <a:schemeClr val="tx1"/>
                </a:solidFill>
                <a:cs typeface="+mn-ea"/>
                <a:sym typeface="+mn-lt"/>
              </a:rPr>
              <a:t>+</a:t>
            </a:r>
            <a:r>
              <a:rPr lang="zh-CN" altLang="en-US" b="1" dirty="0">
                <a:solidFill>
                  <a:schemeClr val="tx1"/>
                </a:solidFill>
                <a:cs typeface="+mn-ea"/>
                <a:sym typeface="+mn-lt"/>
              </a:rPr>
              <a:t>医疗健康实践、</a:t>
            </a:r>
            <a:r>
              <a:rPr lang="en-US" altLang="zh-CN" b="1" dirty="0">
                <a:solidFill>
                  <a:schemeClr val="tx1"/>
                </a:solidFill>
                <a:cs typeface="+mn-ea"/>
                <a:sym typeface="+mn-lt"/>
              </a:rPr>
              <a:t>Web</a:t>
            </a:r>
            <a:r>
              <a:rPr lang="zh-CN" altLang="en-US" b="1" dirty="0">
                <a:solidFill>
                  <a:schemeClr val="tx1"/>
                </a:solidFill>
                <a:cs typeface="+mn-ea"/>
                <a:sym typeface="+mn-lt"/>
              </a:rPr>
              <a:t>前端</a:t>
            </a:r>
            <a:r>
              <a:rPr lang="en-US" altLang="zh-CN" b="1" dirty="0">
                <a:solidFill>
                  <a:schemeClr val="tx1"/>
                </a:solidFill>
                <a:cs typeface="+mn-ea"/>
                <a:sym typeface="+mn-lt"/>
              </a:rPr>
              <a:t>HTML5/CSS3/JavaScript</a:t>
            </a:r>
            <a:r>
              <a:rPr lang="zh-CN" altLang="en-US" b="1" dirty="0">
                <a:solidFill>
                  <a:schemeClr val="tx1"/>
                </a:solidFill>
                <a:cs typeface="+mn-ea"/>
                <a:sym typeface="+mn-lt"/>
              </a:rPr>
              <a:t>、移动医疗</a:t>
            </a:r>
            <a:r>
              <a:rPr lang="en-US" altLang="zh-CN" b="1" dirty="0">
                <a:solidFill>
                  <a:schemeClr val="tx1"/>
                </a:solidFill>
                <a:cs typeface="+mn-ea"/>
                <a:sym typeface="+mn-lt"/>
              </a:rPr>
              <a:t>APP</a:t>
            </a:r>
            <a:r>
              <a:rPr lang="zh-CN" altLang="en-US" b="1" dirty="0">
                <a:solidFill>
                  <a:schemeClr val="tx1"/>
                </a:solidFill>
                <a:cs typeface="+mn-ea"/>
                <a:sym typeface="+mn-lt"/>
              </a:rPr>
              <a:t>、跨平台</a:t>
            </a:r>
            <a:r>
              <a:rPr lang="en-US" altLang="zh-CN" b="1" dirty="0" err="1">
                <a:solidFill>
                  <a:schemeClr val="tx1"/>
                </a:solidFill>
                <a:cs typeface="+mn-ea"/>
                <a:sym typeface="+mn-lt"/>
              </a:rPr>
              <a:t>.net</a:t>
            </a:r>
            <a:r>
              <a:rPr lang="en-US" altLang="zh-CN" b="1" dirty="0">
                <a:solidFill>
                  <a:schemeClr val="tx1"/>
                </a:solidFill>
                <a:cs typeface="+mn-ea"/>
                <a:sym typeface="+mn-lt"/>
              </a:rPr>
              <a:t> Core</a:t>
            </a:r>
            <a:r>
              <a:rPr lang="zh-CN" altLang="en-US" b="1" dirty="0">
                <a:solidFill>
                  <a:schemeClr val="tx1"/>
                </a:solidFill>
                <a:cs typeface="+mn-ea"/>
                <a:sym typeface="+mn-lt"/>
              </a:rPr>
              <a:t>等技术。</a:t>
            </a:r>
            <a:endParaRPr lang="en-US" altLang="zh-CN" b="1" dirty="0">
              <a:solidFill>
                <a:schemeClr val="tx1"/>
              </a:solidFill>
              <a:cs typeface="+mn-ea"/>
              <a:sym typeface="+mn-lt"/>
            </a:endParaRPr>
          </a:p>
        </p:txBody>
      </p:sp>
      <p:sp>
        <p:nvSpPr>
          <p:cNvPr id="11" name="矩形 10">
            <a:extLst>
              <a:ext uri="{FF2B5EF4-FFF2-40B4-BE49-F238E27FC236}">
                <a16:creationId xmlns:a16="http://schemas.microsoft.com/office/drawing/2014/main" id="{00C5CBD5-F4CF-4231-B985-7FF3F54BF403}"/>
              </a:ext>
            </a:extLst>
          </p:cNvPr>
          <p:cNvSpPr/>
          <p:nvPr/>
        </p:nvSpPr>
        <p:spPr>
          <a:xfrm>
            <a:off x="3707904" y="5085184"/>
            <a:ext cx="4572000" cy="92333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b="1" dirty="0">
                <a:solidFill>
                  <a:schemeClr val="tx1"/>
                </a:solidFill>
                <a:cs typeface="+mn-ea"/>
                <a:sym typeface="+mn-lt"/>
              </a:rPr>
              <a:t>医疗信息系统分析与设计、医疗</a:t>
            </a:r>
            <a:r>
              <a:rPr lang="en-US" altLang="zh-CN" b="1" dirty="0">
                <a:solidFill>
                  <a:schemeClr val="tx1"/>
                </a:solidFill>
                <a:cs typeface="+mn-ea"/>
                <a:sym typeface="+mn-lt"/>
              </a:rPr>
              <a:t>IT</a:t>
            </a:r>
            <a:r>
              <a:rPr lang="zh-CN" altLang="en-US" b="1" dirty="0">
                <a:solidFill>
                  <a:schemeClr val="tx1"/>
                </a:solidFill>
                <a:cs typeface="+mn-ea"/>
                <a:sym typeface="+mn-lt"/>
              </a:rPr>
              <a:t>创新与实践、</a:t>
            </a:r>
            <a:r>
              <a:rPr lang="en-US" altLang="zh-CN" b="1" dirty="0">
                <a:solidFill>
                  <a:schemeClr val="tx1"/>
                </a:solidFill>
                <a:cs typeface="+mn-ea"/>
                <a:sym typeface="+mn-lt"/>
              </a:rPr>
              <a:t>UI</a:t>
            </a:r>
            <a:r>
              <a:rPr lang="zh-CN" altLang="en-US" b="1" dirty="0">
                <a:solidFill>
                  <a:schemeClr val="tx1"/>
                </a:solidFill>
                <a:cs typeface="+mn-ea"/>
                <a:sym typeface="+mn-lt"/>
              </a:rPr>
              <a:t>设计、医疗信息系统课程设计。</a:t>
            </a:r>
            <a:endParaRPr lang="en-US" altLang="zh-CN" b="1" dirty="0">
              <a:solidFill>
                <a:schemeClr val="tx1"/>
              </a:solidFill>
              <a:cs typeface="+mn-ea"/>
              <a:sym typeface="+mn-lt"/>
            </a:endParaRPr>
          </a:p>
        </p:txBody>
      </p:sp>
      <p:sp>
        <p:nvSpPr>
          <p:cNvPr id="12" name="矩形 11">
            <a:extLst>
              <a:ext uri="{FF2B5EF4-FFF2-40B4-BE49-F238E27FC236}">
                <a16:creationId xmlns:a16="http://schemas.microsoft.com/office/drawing/2014/main" id="{50FC4410-D2C9-4CA1-9FB1-6CDC52D1C950}"/>
              </a:ext>
            </a:extLst>
          </p:cNvPr>
          <p:cNvSpPr/>
          <p:nvPr/>
        </p:nvSpPr>
        <p:spPr>
          <a:xfrm>
            <a:off x="1838907" y="1184791"/>
            <a:ext cx="1796989" cy="504056"/>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zh-CN" altLang="en-US" b="1" dirty="0">
                <a:solidFill>
                  <a:schemeClr val="tx2"/>
                </a:solidFill>
                <a:cs typeface="+mn-ea"/>
                <a:sym typeface="+mn-lt"/>
              </a:rPr>
              <a:t>理论基础与技术</a:t>
            </a:r>
          </a:p>
        </p:txBody>
      </p:sp>
      <p:sp>
        <p:nvSpPr>
          <p:cNvPr id="3" name="文本框 2">
            <a:extLst>
              <a:ext uri="{FF2B5EF4-FFF2-40B4-BE49-F238E27FC236}">
                <a16:creationId xmlns:a16="http://schemas.microsoft.com/office/drawing/2014/main" id="{8C46B8D0-F369-42DE-9C3E-36DB17F0BBED}"/>
              </a:ext>
            </a:extLst>
          </p:cNvPr>
          <p:cNvSpPr txBox="1"/>
          <p:nvPr/>
        </p:nvSpPr>
        <p:spPr>
          <a:xfrm>
            <a:off x="722537" y="2586770"/>
            <a:ext cx="648072" cy="2677656"/>
          </a:xfrm>
          <a:prstGeom prst="rect">
            <a:avLst/>
          </a:prstGeom>
          <a:noFill/>
        </p:spPr>
        <p:txBody>
          <a:bodyPr wrap="square" rtlCol="0">
            <a:spAutoFit/>
          </a:bodyPr>
          <a:lstStyle/>
          <a:p>
            <a:r>
              <a:rPr lang="zh-CN" altLang="en-US" sz="2400" b="1" dirty="0"/>
              <a:t>学</a:t>
            </a:r>
            <a:endParaRPr lang="en-US" altLang="zh-CN" sz="2400" b="1" dirty="0"/>
          </a:p>
          <a:p>
            <a:r>
              <a:rPr lang="zh-CN" altLang="en-US" sz="2400" b="1" dirty="0"/>
              <a:t>习</a:t>
            </a:r>
            <a:endParaRPr lang="en-US" altLang="zh-CN" sz="2400" b="1" dirty="0"/>
          </a:p>
          <a:p>
            <a:r>
              <a:rPr lang="zh-CN" altLang="en-US" sz="2400" b="1" dirty="0"/>
              <a:t>发</a:t>
            </a:r>
            <a:endParaRPr lang="en-US" altLang="zh-CN" sz="2400" b="1" dirty="0"/>
          </a:p>
          <a:p>
            <a:r>
              <a:rPr lang="zh-CN" altLang="en-US" sz="2400" b="1" dirty="0"/>
              <a:t>展路径</a:t>
            </a:r>
            <a:endParaRPr lang="en-US" altLang="zh-CN" sz="2400" b="1" dirty="0"/>
          </a:p>
          <a:p>
            <a:endParaRPr lang="zh-CN" altLang="en-US" sz="2400" b="1" dirty="0"/>
          </a:p>
        </p:txBody>
      </p:sp>
      <p:sp>
        <p:nvSpPr>
          <p:cNvPr id="13" name="左大括号 12">
            <a:extLst>
              <a:ext uri="{FF2B5EF4-FFF2-40B4-BE49-F238E27FC236}">
                <a16:creationId xmlns:a16="http://schemas.microsoft.com/office/drawing/2014/main" id="{CB003907-B7A9-413C-8884-CB0F137F8CAB}"/>
              </a:ext>
            </a:extLst>
          </p:cNvPr>
          <p:cNvSpPr/>
          <p:nvPr/>
        </p:nvSpPr>
        <p:spPr>
          <a:xfrm>
            <a:off x="1375423" y="1083510"/>
            <a:ext cx="249432" cy="498645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000E23C-E2DA-4993-A75B-C0C9871E2B4A}"/>
              </a:ext>
            </a:extLst>
          </p:cNvPr>
          <p:cNvSpPr/>
          <p:nvPr/>
        </p:nvSpPr>
        <p:spPr>
          <a:xfrm>
            <a:off x="3773014" y="999712"/>
            <a:ext cx="4572000" cy="92333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150000"/>
              </a:lnSpc>
            </a:pPr>
            <a:r>
              <a:rPr lang="zh-CN" altLang="en-US" b="1" dirty="0">
                <a:solidFill>
                  <a:schemeClr val="tx1"/>
                </a:solidFill>
                <a:cs typeface="+mn-ea"/>
                <a:sym typeface="+mn-lt"/>
              </a:rPr>
              <a:t>工科基础、</a:t>
            </a:r>
            <a:r>
              <a:rPr lang="en-US" altLang="zh-CN" b="1" dirty="0">
                <a:solidFill>
                  <a:schemeClr val="tx1"/>
                </a:solidFill>
                <a:cs typeface="+mn-ea"/>
                <a:sym typeface="+mn-lt"/>
              </a:rPr>
              <a:t>C</a:t>
            </a:r>
            <a:r>
              <a:rPr lang="zh-CN" altLang="en-US" b="1" dirty="0">
                <a:solidFill>
                  <a:schemeClr val="tx1"/>
                </a:solidFill>
                <a:cs typeface="+mn-ea"/>
                <a:sym typeface="+mn-lt"/>
              </a:rPr>
              <a:t>语言、数据库、面向对象程序设计、数据结构与算法、软件工程。</a:t>
            </a:r>
            <a:endParaRPr lang="en-US" altLang="zh-CN" b="1" dirty="0">
              <a:solidFill>
                <a:schemeClr val="tx1"/>
              </a:solidFill>
              <a:cs typeface="+mn-ea"/>
              <a:sym typeface="+mn-lt"/>
            </a:endParaRPr>
          </a:p>
        </p:txBody>
      </p:sp>
    </p:spTree>
    <p:extLst>
      <p:ext uri="{BB962C8B-B14F-4D97-AF65-F5344CB8AC3E}">
        <p14:creationId xmlns:p14="http://schemas.microsoft.com/office/powerpoint/2010/main" val="307834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5E570A-2338-4CB8-94BE-2C8CA4C055C3}"/>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5. </a:t>
            </a:r>
            <a:r>
              <a:rPr lang="zh-CN" altLang="en-US" b="1" dirty="0">
                <a:latin typeface="+mn-lt"/>
                <a:ea typeface="+mn-ea"/>
                <a:cs typeface="+mn-ea"/>
                <a:sym typeface="+mn-lt"/>
              </a:rPr>
              <a:t>医学信息工程</a:t>
            </a:r>
            <a:r>
              <a:rPr lang="zh-CN" altLang="zh-CN" b="1" dirty="0">
                <a:latin typeface="+mn-lt"/>
                <a:ea typeface="+mn-ea"/>
                <a:cs typeface="+mn-ea"/>
                <a:sym typeface="+mn-lt"/>
              </a:rPr>
              <a:t>专业学习攻略</a:t>
            </a:r>
            <a:endParaRPr lang="zh-CN" altLang="en-US" dirty="0">
              <a:latin typeface="+mn-lt"/>
              <a:ea typeface="+mn-ea"/>
              <a:cs typeface="+mn-ea"/>
              <a:sym typeface="+mn-lt"/>
            </a:endParaRPr>
          </a:p>
        </p:txBody>
      </p:sp>
      <p:sp>
        <p:nvSpPr>
          <p:cNvPr id="4" name="灯片编号占位符 3">
            <a:extLst>
              <a:ext uri="{FF2B5EF4-FFF2-40B4-BE49-F238E27FC236}">
                <a16:creationId xmlns:a16="http://schemas.microsoft.com/office/drawing/2014/main" id="{16D7FD0B-EF0F-41BF-B9E7-718D0BF5FB96}"/>
              </a:ext>
            </a:extLst>
          </p:cNvPr>
          <p:cNvSpPr>
            <a:spLocks noGrp="1"/>
          </p:cNvSpPr>
          <p:nvPr>
            <p:ph type="sldNum" sz="quarter" idx="12"/>
          </p:nvPr>
        </p:nvSpPr>
        <p:spPr/>
        <p:txBody>
          <a:bodyPr/>
          <a:lstStyle/>
          <a:p>
            <a:pPr>
              <a:lnSpc>
                <a:spcPct val="150000"/>
              </a:lnSpc>
            </a:pPr>
            <a:r>
              <a:rPr lang="zh-CN" altLang="en-US" dirty="0">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13</a:t>
            </a:fld>
            <a:r>
              <a:rPr lang="zh-CN" altLang="en-US" dirty="0">
                <a:latin typeface="+mn-lt"/>
                <a:ea typeface="+mn-ea"/>
                <a:cs typeface="+mn-ea"/>
                <a:sym typeface="+mn-lt"/>
              </a:rPr>
              <a:t>页</a:t>
            </a:r>
          </a:p>
        </p:txBody>
      </p:sp>
      <p:graphicFrame>
        <p:nvGraphicFramePr>
          <p:cNvPr id="15" name="内容占位符 9"/>
          <p:cNvGraphicFramePr>
            <a:graphicFrameLocks noGrp="1"/>
          </p:cNvGraphicFramePr>
          <p:nvPr>
            <p:ph idx="1"/>
          </p:nvPr>
        </p:nvGraphicFramePr>
        <p:xfrm>
          <a:off x="323528" y="908720"/>
          <a:ext cx="8229600" cy="5217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2118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8C4FA-5F08-4F79-998A-9F0269A117CB}"/>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6. </a:t>
            </a:r>
            <a:r>
              <a:rPr lang="zh-CN" altLang="en-US" b="1" dirty="0">
                <a:latin typeface="+mn-lt"/>
                <a:ea typeface="+mn-ea"/>
                <a:cs typeface="+mn-ea"/>
                <a:sym typeface="+mn-lt"/>
              </a:rPr>
              <a:t>医学信息工程</a:t>
            </a:r>
            <a:r>
              <a:rPr lang="zh-CN" altLang="zh-CN" b="1" dirty="0">
                <a:latin typeface="+mn-lt"/>
                <a:ea typeface="+mn-ea"/>
                <a:cs typeface="+mn-ea"/>
                <a:sym typeface="+mn-lt"/>
              </a:rPr>
              <a:t>专业学生培养质量</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01594B8D-47D7-4222-92BD-7869E6F3B7EF}"/>
              </a:ext>
            </a:extLst>
          </p:cNvPr>
          <p:cNvSpPr>
            <a:spLocks noGrp="1"/>
          </p:cNvSpPr>
          <p:nvPr>
            <p:ph idx="1"/>
          </p:nvPr>
        </p:nvSpPr>
        <p:spPr>
          <a:xfrm>
            <a:off x="251520" y="908722"/>
            <a:ext cx="4824536" cy="5217443"/>
          </a:xfrm>
        </p:spPr>
        <p:txBody>
          <a:bodyPr>
            <a:noAutofit/>
          </a:bodyPr>
          <a:lstStyle/>
          <a:p>
            <a:pPr>
              <a:lnSpc>
                <a:spcPct val="150000"/>
              </a:lnSpc>
              <a:spcBef>
                <a:spcPct val="0"/>
              </a:spcBef>
            </a:pPr>
            <a:r>
              <a:rPr lang="zh-CN" altLang="en-US" sz="2000" dirty="0">
                <a:cs typeface="+mn-ea"/>
                <a:sym typeface="+mn-lt"/>
              </a:rPr>
              <a:t>学生们</a:t>
            </a:r>
            <a:r>
              <a:rPr lang="en-US" altLang="zh-CN" sz="2000" dirty="0">
                <a:cs typeface="+mn-ea"/>
                <a:sym typeface="+mn-lt"/>
              </a:rPr>
              <a:t>19-20</a:t>
            </a:r>
            <a:r>
              <a:rPr lang="zh-CN" altLang="en-US" sz="2000" dirty="0">
                <a:cs typeface="+mn-ea"/>
                <a:sym typeface="+mn-lt"/>
              </a:rPr>
              <a:t>学年参加了多项赛事，如中国大学生计算机设计大赛、第六届中国国际“互联网</a:t>
            </a:r>
            <a:r>
              <a:rPr lang="en-US" altLang="zh-CN" sz="2000" dirty="0">
                <a:cs typeface="+mn-ea"/>
                <a:sym typeface="+mn-lt"/>
              </a:rPr>
              <a:t>+”</a:t>
            </a:r>
            <a:r>
              <a:rPr lang="zh-CN" altLang="en-US" sz="2000" dirty="0">
                <a:cs typeface="+mn-ea"/>
                <a:sym typeface="+mn-lt"/>
              </a:rPr>
              <a:t>大学生创新创业大赛、第三届上海交大</a:t>
            </a:r>
            <a:r>
              <a:rPr lang="en-US" altLang="zh-CN" sz="2000" dirty="0">
                <a:cs typeface="+mn-ea"/>
                <a:sym typeface="+mn-lt"/>
              </a:rPr>
              <a:t>-</a:t>
            </a:r>
            <a:r>
              <a:rPr lang="zh-CN" altLang="en-US" sz="2000" dirty="0">
                <a:cs typeface="+mn-ea"/>
                <a:sym typeface="+mn-lt"/>
              </a:rPr>
              <a:t>卫宁健康“智慧医疗挑战赛”、第十二届“挑战杯”中国大学生创业计划竞赛、中国生理信号挑战赛、华为云一上海理工大学首届智慧校园应用开发设计大赛等，获得了优异的成绩。</a:t>
            </a:r>
          </a:p>
        </p:txBody>
      </p:sp>
      <p:sp>
        <p:nvSpPr>
          <p:cNvPr id="4" name="灯片编号占位符 3">
            <a:extLst>
              <a:ext uri="{FF2B5EF4-FFF2-40B4-BE49-F238E27FC236}">
                <a16:creationId xmlns:a16="http://schemas.microsoft.com/office/drawing/2014/main" id="{E51F5158-2906-4F7E-B493-0C3A2EAEA14F}"/>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14</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11" name="图片 23" descr="随注"/>
          <p:cNvPicPr>
            <a:picLocks noChangeAspect="1"/>
          </p:cNvPicPr>
          <p:nvPr/>
        </p:nvPicPr>
        <p:blipFill>
          <a:blip r:embed="rId2"/>
          <a:stretch>
            <a:fillRect/>
          </a:stretch>
        </p:blipFill>
        <p:spPr>
          <a:xfrm>
            <a:off x="5290467" y="989161"/>
            <a:ext cx="1795145" cy="1306195"/>
          </a:xfrm>
          <a:prstGeom prst="rect">
            <a:avLst/>
          </a:prstGeom>
        </p:spPr>
      </p:pic>
      <p:pic>
        <p:nvPicPr>
          <p:cNvPr id="12" name="图片 29" descr="智糖互联网+"/>
          <p:cNvPicPr>
            <a:picLocks noChangeAspect="1"/>
          </p:cNvPicPr>
          <p:nvPr/>
        </p:nvPicPr>
        <p:blipFill>
          <a:blip r:embed="rId3"/>
          <a:stretch>
            <a:fillRect/>
          </a:stretch>
        </p:blipFill>
        <p:spPr>
          <a:xfrm>
            <a:off x="7128521" y="935752"/>
            <a:ext cx="1800000" cy="1309234"/>
          </a:xfrm>
          <a:prstGeom prst="rect">
            <a:avLst/>
          </a:prstGeom>
        </p:spPr>
      </p:pic>
      <p:pic>
        <p:nvPicPr>
          <p:cNvPr id="13" name="图片 33" descr="挑战杯铜奖"/>
          <p:cNvPicPr>
            <a:picLocks noChangeAspect="1"/>
          </p:cNvPicPr>
          <p:nvPr/>
        </p:nvPicPr>
        <p:blipFill>
          <a:blip r:embed="rId4"/>
          <a:stretch>
            <a:fillRect/>
          </a:stretch>
        </p:blipFill>
        <p:spPr>
          <a:xfrm>
            <a:off x="5344962" y="2650033"/>
            <a:ext cx="1260475" cy="1734820"/>
          </a:xfrm>
          <a:prstGeom prst="rect">
            <a:avLst/>
          </a:prstGeom>
        </p:spPr>
      </p:pic>
      <p:pic>
        <p:nvPicPr>
          <p:cNvPr id="14" name="图片 34" descr="挑战杯铜奖2"/>
          <p:cNvPicPr>
            <a:picLocks noChangeAspect="1"/>
          </p:cNvPicPr>
          <p:nvPr/>
        </p:nvPicPr>
        <p:blipFill>
          <a:blip r:embed="rId5"/>
          <a:stretch>
            <a:fillRect/>
          </a:stretch>
        </p:blipFill>
        <p:spPr>
          <a:xfrm>
            <a:off x="6562454" y="2629654"/>
            <a:ext cx="1260000" cy="1733062"/>
          </a:xfrm>
          <a:prstGeom prst="rect">
            <a:avLst/>
          </a:prstGeom>
        </p:spPr>
      </p:pic>
      <p:pic>
        <p:nvPicPr>
          <p:cNvPr id="15" name="图片 35" descr="挑战杯银奖"/>
          <p:cNvPicPr>
            <a:picLocks noChangeAspect="1"/>
          </p:cNvPicPr>
          <p:nvPr/>
        </p:nvPicPr>
        <p:blipFill>
          <a:blip r:embed="rId6"/>
          <a:stretch>
            <a:fillRect/>
          </a:stretch>
        </p:blipFill>
        <p:spPr>
          <a:xfrm>
            <a:off x="7743007" y="2638585"/>
            <a:ext cx="1261153" cy="1735200"/>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3403" y="4956075"/>
            <a:ext cx="1645118" cy="1170090"/>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0275" y="4956075"/>
            <a:ext cx="1675527" cy="1200096"/>
          </a:xfrm>
          <a:prstGeom prst="rect">
            <a:avLst/>
          </a:prstGeom>
        </p:spPr>
      </p:pic>
    </p:spTree>
    <p:extLst>
      <p:ext uri="{BB962C8B-B14F-4D97-AF65-F5344CB8AC3E}">
        <p14:creationId xmlns:p14="http://schemas.microsoft.com/office/powerpoint/2010/main" val="2026519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8C4FA-5F08-4F79-998A-9F0269A117CB}"/>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6. </a:t>
            </a:r>
            <a:r>
              <a:rPr lang="zh-CN" altLang="en-US" b="1" dirty="0">
                <a:latin typeface="+mn-lt"/>
                <a:ea typeface="+mn-ea"/>
                <a:cs typeface="+mn-ea"/>
                <a:sym typeface="+mn-lt"/>
              </a:rPr>
              <a:t>医学信息工程</a:t>
            </a:r>
            <a:r>
              <a:rPr lang="zh-CN" altLang="zh-CN" b="1" dirty="0">
                <a:latin typeface="+mn-lt"/>
                <a:ea typeface="+mn-ea"/>
                <a:cs typeface="+mn-ea"/>
                <a:sym typeface="+mn-lt"/>
              </a:rPr>
              <a:t>专业学生培养质量</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01594B8D-47D7-4222-92BD-7869E6F3B7EF}"/>
              </a:ext>
            </a:extLst>
          </p:cNvPr>
          <p:cNvSpPr>
            <a:spLocks noGrp="1"/>
          </p:cNvSpPr>
          <p:nvPr>
            <p:ph idx="1"/>
          </p:nvPr>
        </p:nvSpPr>
        <p:spPr>
          <a:xfrm>
            <a:off x="179512" y="1387349"/>
            <a:ext cx="5832648" cy="5217443"/>
          </a:xfrm>
        </p:spPr>
        <p:txBody>
          <a:bodyPr>
            <a:noAutofit/>
          </a:bodyPr>
          <a:lstStyle/>
          <a:p>
            <a:pPr marL="285750" indent="-285750">
              <a:lnSpc>
                <a:spcPct val="120000"/>
              </a:lnSpc>
              <a:spcBef>
                <a:spcPts val="600"/>
              </a:spcBef>
            </a:pPr>
            <a:r>
              <a:rPr lang="zh-CN" altLang="en-US" sz="2000" dirty="0">
                <a:solidFill>
                  <a:srgbClr val="404040"/>
                </a:solidFill>
                <a:latin typeface="+mj-ea"/>
                <a:sym typeface="+mn-ea"/>
              </a:rPr>
              <a:t>近</a:t>
            </a:r>
            <a:r>
              <a:rPr lang="en-US" altLang="zh-CN" sz="2000" dirty="0">
                <a:solidFill>
                  <a:srgbClr val="404040"/>
                </a:solidFill>
                <a:latin typeface="+mj-ea"/>
                <a:sym typeface="+mn-ea"/>
              </a:rPr>
              <a:t>3</a:t>
            </a:r>
            <a:r>
              <a:rPr lang="zh-CN" altLang="en-US" sz="2000" dirty="0">
                <a:solidFill>
                  <a:srgbClr val="404040"/>
                </a:solidFill>
                <a:latin typeface="+mj-ea"/>
                <a:sym typeface="+mn-ea"/>
              </a:rPr>
              <a:t>年毕业生读研率</a:t>
            </a:r>
            <a:r>
              <a:rPr lang="en-US" altLang="zh-CN" sz="2000" dirty="0">
                <a:solidFill>
                  <a:srgbClr val="404040"/>
                </a:solidFill>
                <a:latin typeface="+mj-ea"/>
                <a:sym typeface="+mn-ea"/>
              </a:rPr>
              <a:t>&gt;20%,</a:t>
            </a:r>
            <a:r>
              <a:rPr lang="zh-CN" altLang="en-US" sz="2000" dirty="0">
                <a:solidFill>
                  <a:srgbClr val="404040"/>
                </a:solidFill>
                <a:latin typeface="+mj-ea"/>
                <a:sym typeface="+mn-ea"/>
              </a:rPr>
              <a:t>到北京大学、上海交大、复旦大学、浙江大学、东南大学、西安交大、天津大学、中山大学、华东师大等高校继续深造</a:t>
            </a:r>
            <a:r>
              <a:rPr lang="en-US" altLang="zh-CN" sz="2000" dirty="0">
                <a:solidFill>
                  <a:srgbClr val="404040"/>
                </a:solidFill>
                <a:latin typeface="+mj-ea"/>
                <a:sym typeface="+mn-ea"/>
              </a:rPr>
              <a:t>,</a:t>
            </a:r>
            <a:r>
              <a:rPr lang="zh-CN" altLang="en-US" sz="2000" dirty="0">
                <a:solidFill>
                  <a:srgbClr val="404040"/>
                </a:solidFill>
                <a:latin typeface="+mj-ea"/>
                <a:sym typeface="+mn-ea"/>
              </a:rPr>
              <a:t>就业率大于</a:t>
            </a:r>
            <a:r>
              <a:rPr lang="en-US" altLang="zh-CN" sz="2000" dirty="0">
                <a:solidFill>
                  <a:srgbClr val="404040"/>
                </a:solidFill>
                <a:latin typeface="+mj-ea"/>
                <a:sym typeface="+mn-ea"/>
              </a:rPr>
              <a:t>96%</a:t>
            </a:r>
            <a:r>
              <a:rPr lang="zh-CN" altLang="en-US" sz="2000" dirty="0">
                <a:solidFill>
                  <a:srgbClr val="404040"/>
                </a:solidFill>
                <a:latin typeface="+mj-ea"/>
                <a:sym typeface="+mn-ea"/>
              </a:rPr>
              <a:t>。</a:t>
            </a:r>
          </a:p>
          <a:p>
            <a:pPr marL="285750" indent="-285750">
              <a:lnSpc>
                <a:spcPct val="120000"/>
              </a:lnSpc>
              <a:spcBef>
                <a:spcPts val="600"/>
              </a:spcBef>
            </a:pPr>
            <a:r>
              <a:rPr lang="zh-CN" altLang="en-US" sz="2000" dirty="0">
                <a:solidFill>
                  <a:srgbClr val="404040"/>
                </a:solidFill>
                <a:latin typeface="+mj-ea"/>
                <a:sym typeface="+mn-ea"/>
              </a:rPr>
              <a:t>毕业生跟踪调查本专业毕业生的职业期待吻合度和专业对口度高于学校平均</a:t>
            </a:r>
            <a:r>
              <a:rPr lang="en-US" altLang="zh-CN" sz="2000" dirty="0">
                <a:solidFill>
                  <a:srgbClr val="404040"/>
                </a:solidFill>
                <a:latin typeface="+mj-ea"/>
                <a:sym typeface="+mn-ea"/>
              </a:rPr>
              <a:t>,</a:t>
            </a:r>
            <a:r>
              <a:rPr lang="zh-CN" altLang="en-US" sz="2000" b="1" dirty="0">
                <a:solidFill>
                  <a:srgbClr val="404040"/>
                </a:solidFill>
                <a:latin typeface="+mj-ea"/>
                <a:sym typeface="+mn-ea"/>
              </a:rPr>
              <a:t>薪酬水平位于学院各专业之首</a:t>
            </a:r>
            <a:r>
              <a:rPr lang="zh-CN" altLang="en-US" sz="2000" dirty="0">
                <a:solidFill>
                  <a:srgbClr val="404040"/>
                </a:solidFill>
                <a:latin typeface="+mj-ea"/>
                <a:sym typeface="+mn-ea"/>
              </a:rPr>
              <a:t>并高于学校平均。</a:t>
            </a:r>
          </a:p>
        </p:txBody>
      </p:sp>
      <p:sp>
        <p:nvSpPr>
          <p:cNvPr id="4" name="灯片编号占位符 3">
            <a:extLst>
              <a:ext uri="{FF2B5EF4-FFF2-40B4-BE49-F238E27FC236}">
                <a16:creationId xmlns:a16="http://schemas.microsoft.com/office/drawing/2014/main" id="{E51F5158-2906-4F7E-B493-0C3A2EAEA14F}"/>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15</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11" name="图片 6"/>
          <p:cNvPicPr>
            <a:picLocks noChangeAspect="1"/>
          </p:cNvPicPr>
          <p:nvPr/>
        </p:nvPicPr>
        <p:blipFill>
          <a:blip r:embed="rId2"/>
          <a:srcRect l="12139" t="13966" r="13427" b="15612"/>
          <a:stretch>
            <a:fillRect/>
          </a:stretch>
        </p:blipFill>
        <p:spPr>
          <a:xfrm>
            <a:off x="5210104" y="3996071"/>
            <a:ext cx="1874652" cy="2366325"/>
          </a:xfrm>
          <a:prstGeom prst="rect">
            <a:avLst/>
          </a:prstGeom>
        </p:spPr>
      </p:pic>
      <p:pic>
        <p:nvPicPr>
          <p:cNvPr id="12" name="图片 12"/>
          <p:cNvPicPr>
            <a:picLocks noChangeAspect="1"/>
          </p:cNvPicPr>
          <p:nvPr/>
        </p:nvPicPr>
        <p:blipFill>
          <a:blip r:embed="rId3"/>
          <a:srcRect l="14971" t="13962" r="13385" b="18391"/>
          <a:stretch>
            <a:fillRect/>
          </a:stretch>
        </p:blipFill>
        <p:spPr>
          <a:xfrm>
            <a:off x="6920761" y="1232094"/>
            <a:ext cx="1766656" cy="2224579"/>
          </a:xfrm>
          <a:prstGeom prst="rect">
            <a:avLst/>
          </a:prstGeom>
        </p:spPr>
      </p:pic>
      <p:pic>
        <p:nvPicPr>
          <p:cNvPr id="13" name="图片 14"/>
          <p:cNvPicPr>
            <a:picLocks noChangeAspect="1"/>
          </p:cNvPicPr>
          <p:nvPr/>
        </p:nvPicPr>
        <p:blipFill>
          <a:blip r:embed="rId4"/>
          <a:srcRect l="12365" r="12766"/>
          <a:stretch>
            <a:fillRect/>
          </a:stretch>
        </p:blipFill>
        <p:spPr>
          <a:xfrm>
            <a:off x="7218805" y="3756583"/>
            <a:ext cx="1467995" cy="2615940"/>
          </a:xfrm>
          <a:prstGeom prst="rect">
            <a:avLst/>
          </a:prstGeom>
        </p:spPr>
      </p:pic>
    </p:spTree>
    <p:extLst>
      <p:ext uri="{BB962C8B-B14F-4D97-AF65-F5344CB8AC3E}">
        <p14:creationId xmlns:p14="http://schemas.microsoft.com/office/powerpoint/2010/main" val="102483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90BCA3AA-F209-4D19-97B5-C8E177CF259E}"/>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16</a:t>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5" name="矩形 4"/>
          <p:cNvSpPr/>
          <p:nvPr/>
        </p:nvSpPr>
        <p:spPr>
          <a:xfrm>
            <a:off x="239688" y="4653136"/>
            <a:ext cx="8892480" cy="98796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150000"/>
              </a:lnSpc>
            </a:pPr>
            <a:r>
              <a:rPr lang="zh-CN" altLang="en-US" sz="4400" b="1" cap="all" dirty="0">
                <a:ln w="0"/>
                <a:solidFill>
                  <a:srgbClr val="FF0000"/>
                </a:solidFill>
                <a:effectLst>
                  <a:reflection blurRad="12700" stA="50000" endPos="50000" dist="5000" dir="5400000" sy="-100000" rotWithShape="0"/>
                </a:effectLst>
              </a:rPr>
              <a:t>欢迎你加入医学信息工程大家庭！</a:t>
            </a:r>
          </a:p>
        </p:txBody>
      </p:sp>
      <p:pic>
        <p:nvPicPr>
          <p:cNvPr id="7" name="图片 7"/>
          <p:cNvPicPr>
            <a:picLocks noChangeAspect="1"/>
          </p:cNvPicPr>
          <p:nvPr/>
        </p:nvPicPr>
        <p:blipFill>
          <a:blip r:embed="rId2"/>
          <a:stretch>
            <a:fillRect/>
          </a:stretch>
        </p:blipFill>
        <p:spPr>
          <a:xfrm>
            <a:off x="239688" y="1096493"/>
            <a:ext cx="8652792" cy="2955138"/>
          </a:xfrm>
          <a:prstGeom prst="rect">
            <a:avLst/>
          </a:prstGeom>
        </p:spPr>
      </p:pic>
    </p:spTree>
    <p:extLst>
      <p:ext uri="{BB962C8B-B14F-4D97-AF65-F5344CB8AC3E}">
        <p14:creationId xmlns:p14="http://schemas.microsoft.com/office/powerpoint/2010/main" val="5174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nSpc>
                <a:spcPct val="150000"/>
              </a:lnSpc>
            </a:pPr>
            <a:r>
              <a:rPr lang="zh-CN" altLang="en-US" sz="3600" b="1" dirty="0">
                <a:latin typeface="+mn-lt"/>
                <a:ea typeface="+mn-ea"/>
                <a:cs typeface="+mn-ea"/>
                <a:sym typeface="+mn-lt"/>
              </a:rPr>
              <a:t>目  录</a:t>
            </a:r>
          </a:p>
        </p:txBody>
      </p:sp>
      <p:sp>
        <p:nvSpPr>
          <p:cNvPr id="3" name="内容占位符 2"/>
          <p:cNvSpPr>
            <a:spLocks noGrp="1"/>
          </p:cNvSpPr>
          <p:nvPr>
            <p:ph idx="1"/>
          </p:nvPr>
        </p:nvSpPr>
        <p:spPr>
          <a:xfrm>
            <a:off x="467544" y="1196752"/>
            <a:ext cx="8229600" cy="3600400"/>
          </a:xfrm>
        </p:spPr>
        <p:txBody>
          <a:bodyPr>
            <a:normAutofit/>
          </a:bodyPr>
          <a:lstStyle/>
          <a:p>
            <a:pPr>
              <a:lnSpc>
                <a:spcPct val="150000"/>
              </a:lnSpc>
              <a:spcBef>
                <a:spcPct val="0"/>
              </a:spcBef>
            </a:pPr>
            <a:r>
              <a:rPr lang="en-US" altLang="zh-CN" b="1" dirty="0">
                <a:cs typeface="+mn-ea"/>
                <a:sym typeface="+mn-lt"/>
              </a:rPr>
              <a:t>1. </a:t>
            </a:r>
            <a:r>
              <a:rPr lang="zh-CN" altLang="en-US" b="1" dirty="0">
                <a:cs typeface="+mn-ea"/>
                <a:sym typeface="+mn-lt"/>
              </a:rPr>
              <a:t>医学信息工程</a:t>
            </a:r>
            <a:r>
              <a:rPr lang="zh-CN" altLang="zh-CN" b="1" dirty="0">
                <a:cs typeface="+mn-ea"/>
                <a:sym typeface="+mn-lt"/>
              </a:rPr>
              <a:t>专业师资队伍简介</a:t>
            </a:r>
          </a:p>
          <a:p>
            <a:pPr>
              <a:lnSpc>
                <a:spcPct val="150000"/>
              </a:lnSpc>
              <a:spcBef>
                <a:spcPct val="0"/>
              </a:spcBef>
            </a:pPr>
            <a:r>
              <a:rPr lang="en-US" altLang="zh-CN" b="1" dirty="0">
                <a:cs typeface="+mn-ea"/>
                <a:sym typeface="+mn-lt"/>
              </a:rPr>
              <a:t>2. </a:t>
            </a:r>
            <a:r>
              <a:rPr lang="zh-CN" altLang="en-US" b="1" dirty="0">
                <a:cs typeface="+mn-ea"/>
                <a:sym typeface="+mn-lt"/>
              </a:rPr>
              <a:t>医学信息工程</a:t>
            </a:r>
            <a:r>
              <a:rPr lang="zh-CN" altLang="zh-CN" b="1" dirty="0">
                <a:cs typeface="+mn-ea"/>
                <a:sym typeface="+mn-lt"/>
              </a:rPr>
              <a:t>专业覆盖领域介绍</a:t>
            </a:r>
            <a:endParaRPr lang="en-US" altLang="zh-CN" b="1" dirty="0">
              <a:cs typeface="+mn-ea"/>
              <a:sym typeface="+mn-lt"/>
            </a:endParaRPr>
          </a:p>
          <a:p>
            <a:pPr>
              <a:lnSpc>
                <a:spcPct val="150000"/>
              </a:lnSpc>
              <a:spcBef>
                <a:spcPct val="0"/>
              </a:spcBef>
            </a:pPr>
            <a:r>
              <a:rPr lang="en-US" altLang="zh-CN" b="1" dirty="0">
                <a:cs typeface="+mn-ea"/>
                <a:sym typeface="+mn-lt"/>
              </a:rPr>
              <a:t>3. </a:t>
            </a:r>
            <a:r>
              <a:rPr lang="zh-CN" altLang="en-US" b="1" dirty="0">
                <a:cs typeface="+mn-ea"/>
                <a:sym typeface="+mn-lt"/>
              </a:rPr>
              <a:t>医学信息工程</a:t>
            </a:r>
            <a:r>
              <a:rPr lang="zh-CN" altLang="zh-CN" b="1" dirty="0">
                <a:cs typeface="+mn-ea"/>
                <a:sym typeface="+mn-lt"/>
              </a:rPr>
              <a:t>专业历史沿革</a:t>
            </a:r>
            <a:endParaRPr lang="en-US" altLang="zh-CN" b="1" dirty="0">
              <a:cs typeface="+mn-ea"/>
              <a:sym typeface="+mn-lt"/>
            </a:endParaRPr>
          </a:p>
          <a:p>
            <a:pPr>
              <a:lnSpc>
                <a:spcPct val="150000"/>
              </a:lnSpc>
              <a:spcBef>
                <a:spcPct val="0"/>
              </a:spcBef>
            </a:pPr>
            <a:r>
              <a:rPr lang="en-US" altLang="zh-CN" b="1" dirty="0">
                <a:cs typeface="+mn-ea"/>
                <a:sym typeface="+mn-lt"/>
              </a:rPr>
              <a:t>4. </a:t>
            </a:r>
            <a:r>
              <a:rPr lang="zh-CN" altLang="en-US" b="1" dirty="0">
                <a:cs typeface="+mn-ea"/>
                <a:sym typeface="+mn-lt"/>
              </a:rPr>
              <a:t>医学信息工程专业</a:t>
            </a:r>
            <a:r>
              <a:rPr lang="zh-CN" altLang="zh-CN" b="1" dirty="0">
                <a:cs typeface="+mn-ea"/>
                <a:sym typeface="+mn-lt"/>
              </a:rPr>
              <a:t>特色</a:t>
            </a:r>
            <a:endParaRPr lang="en-US" altLang="zh-CN" b="1" dirty="0">
              <a:cs typeface="+mn-ea"/>
              <a:sym typeface="+mn-lt"/>
            </a:endParaRPr>
          </a:p>
          <a:p>
            <a:pPr>
              <a:lnSpc>
                <a:spcPct val="150000"/>
              </a:lnSpc>
              <a:spcBef>
                <a:spcPct val="0"/>
              </a:spcBef>
            </a:pPr>
            <a:r>
              <a:rPr lang="en-US" altLang="zh-CN" b="1" dirty="0">
                <a:cs typeface="+mn-ea"/>
                <a:sym typeface="+mn-lt"/>
              </a:rPr>
              <a:t>5. </a:t>
            </a:r>
            <a:r>
              <a:rPr lang="zh-CN" altLang="en-US" b="1" dirty="0">
                <a:cs typeface="+mn-ea"/>
                <a:sym typeface="+mn-lt"/>
              </a:rPr>
              <a:t>医学信息工程</a:t>
            </a:r>
            <a:r>
              <a:rPr lang="zh-CN" altLang="zh-CN" b="1" dirty="0">
                <a:cs typeface="+mn-ea"/>
                <a:sym typeface="+mn-lt"/>
              </a:rPr>
              <a:t>专业学习攻略</a:t>
            </a:r>
            <a:endParaRPr lang="en-US" altLang="zh-CN" b="1" dirty="0">
              <a:cs typeface="+mn-ea"/>
              <a:sym typeface="+mn-lt"/>
            </a:endParaRPr>
          </a:p>
          <a:p>
            <a:pPr>
              <a:lnSpc>
                <a:spcPct val="150000"/>
              </a:lnSpc>
              <a:spcBef>
                <a:spcPct val="0"/>
              </a:spcBef>
            </a:pPr>
            <a:r>
              <a:rPr lang="en-US" altLang="zh-CN" b="1" dirty="0">
                <a:cs typeface="+mn-ea"/>
                <a:sym typeface="+mn-lt"/>
              </a:rPr>
              <a:t>6. </a:t>
            </a:r>
            <a:r>
              <a:rPr lang="zh-CN" altLang="en-US" b="1" dirty="0">
                <a:cs typeface="+mn-ea"/>
                <a:sym typeface="+mn-lt"/>
              </a:rPr>
              <a:t>医学信息工程</a:t>
            </a:r>
            <a:r>
              <a:rPr lang="zh-CN" altLang="zh-CN" b="1" dirty="0">
                <a:cs typeface="+mn-ea"/>
                <a:sym typeface="+mn-lt"/>
              </a:rPr>
              <a:t>专业学生培养质量</a:t>
            </a:r>
            <a:endParaRPr lang="zh-CN" altLang="en-US" b="1" dirty="0">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2</a:t>
            </a:fld>
            <a:r>
              <a:rPr lang="zh-CN" altLang="en-US">
                <a:latin typeface="+mn-lt"/>
                <a:ea typeface="+mn-ea"/>
                <a:cs typeface="+mn-ea"/>
                <a:sym typeface="+mn-lt"/>
              </a:rPr>
              <a:t>页</a:t>
            </a:r>
            <a:endParaRPr lang="zh-CN" altLang="en-US" dirty="0">
              <a:latin typeface="+mn-lt"/>
              <a:ea typeface="+mn-ea"/>
              <a:cs typeface="+mn-ea"/>
              <a:sym typeface="+mn-lt"/>
            </a:endParaRPr>
          </a:p>
        </p:txBody>
      </p:sp>
    </p:spTree>
    <p:extLst>
      <p:ext uri="{BB962C8B-B14F-4D97-AF65-F5344CB8AC3E}">
        <p14:creationId xmlns:p14="http://schemas.microsoft.com/office/powerpoint/2010/main" val="2198135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1. </a:t>
            </a:r>
            <a:r>
              <a:rPr lang="zh-CN" altLang="en-US" b="1" dirty="0">
                <a:latin typeface="+mn-lt"/>
                <a:ea typeface="+mn-ea"/>
                <a:cs typeface="+mn-ea"/>
                <a:sym typeface="+mn-lt"/>
              </a:rPr>
              <a:t>医学信息工程</a:t>
            </a:r>
            <a:r>
              <a:rPr lang="zh-CN" altLang="zh-CN" b="1" dirty="0">
                <a:latin typeface="+mn-lt"/>
                <a:ea typeface="+mn-ea"/>
                <a:cs typeface="+mn-ea"/>
                <a:sym typeface="+mn-lt"/>
              </a:rPr>
              <a:t>专业</a:t>
            </a:r>
            <a:r>
              <a:rPr lang="zh-CN" altLang="en-US" b="1" dirty="0">
                <a:latin typeface="+mn-lt"/>
                <a:ea typeface="+mn-ea"/>
                <a:cs typeface="+mn-ea"/>
                <a:sym typeface="+mn-lt"/>
              </a:rPr>
              <a:t>团队介绍</a:t>
            </a:r>
            <a:endParaRPr lang="zh-CN" altLang="en-US" dirty="0">
              <a:latin typeface="+mn-lt"/>
              <a:ea typeface="+mn-ea"/>
              <a:cs typeface="+mn-ea"/>
              <a:sym typeface="+mn-lt"/>
            </a:endParaRPr>
          </a:p>
        </p:txBody>
      </p:sp>
      <p:sp>
        <p:nvSpPr>
          <p:cNvPr id="4" name="灯片编号占位符 3"/>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3</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3" name="图片 2">
            <a:extLst>
              <a:ext uri="{FF2B5EF4-FFF2-40B4-BE49-F238E27FC236}">
                <a16:creationId xmlns:a16="http://schemas.microsoft.com/office/drawing/2014/main" id="{09177D4A-DD6D-DDBC-7E9A-F43D910499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29" t="5514" r="9100" b="47457"/>
          <a:stretch/>
        </p:blipFill>
        <p:spPr>
          <a:xfrm>
            <a:off x="444509" y="786782"/>
            <a:ext cx="1644675" cy="1592168"/>
          </a:xfrm>
          <a:prstGeom prst="rect">
            <a:avLst/>
          </a:prstGeom>
        </p:spPr>
      </p:pic>
      <p:sp>
        <p:nvSpPr>
          <p:cNvPr id="8" name="文本框 7">
            <a:extLst>
              <a:ext uri="{FF2B5EF4-FFF2-40B4-BE49-F238E27FC236}">
                <a16:creationId xmlns:a16="http://schemas.microsoft.com/office/drawing/2014/main" id="{34E5A5B2-713D-E911-5984-671B90860C56}"/>
              </a:ext>
            </a:extLst>
          </p:cNvPr>
          <p:cNvSpPr txBox="1"/>
          <p:nvPr/>
        </p:nvSpPr>
        <p:spPr>
          <a:xfrm>
            <a:off x="193000" y="2344099"/>
            <a:ext cx="2152536" cy="1492716"/>
          </a:xfrm>
          <a:prstGeom prst="rect">
            <a:avLst/>
          </a:prstGeom>
          <a:solidFill>
            <a:schemeClr val="accent3">
              <a:lumMod val="40000"/>
              <a:lumOff val="60000"/>
            </a:schemeClr>
          </a:solidFill>
        </p:spPr>
        <p:txBody>
          <a:bodyPr wrap="square">
            <a:spAutoFit/>
          </a:bodyPr>
          <a:lstStyle/>
          <a:p>
            <a:pPr algn="ctr">
              <a:spcAft>
                <a:spcPts val="1200"/>
              </a:spcAft>
              <a:defRPr/>
            </a:pPr>
            <a:r>
              <a:rPr lang="zh-CN" altLang="en-US" sz="1600" b="1" kern="100" dirty="0">
                <a:solidFill>
                  <a:srgbClr val="0066CC"/>
                </a:solidFill>
                <a:latin typeface="楷体" panose="02010609060101010101" pitchFamily="49" charset="-122"/>
                <a:ea typeface="楷体" panose="02010609060101010101" pitchFamily="49" charset="-122"/>
              </a:rPr>
              <a:t>何宏</a:t>
            </a:r>
            <a:endParaRPr lang="en-US" altLang="zh-CN" sz="1600" b="1" kern="100" dirty="0">
              <a:solidFill>
                <a:srgbClr val="0066CC"/>
              </a:solidFill>
              <a:latin typeface="楷体" panose="02010609060101010101" pitchFamily="49" charset="-122"/>
              <a:ea typeface="楷体" panose="02010609060101010101" pitchFamily="49" charset="-122"/>
            </a:endParaRPr>
          </a:p>
          <a:p>
            <a:pPr algn="just">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教授，博士，博士生导师，医学信息工程专业负责人</a:t>
            </a:r>
            <a:endParaRPr lang="en-US"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buClr>
                <a:srgbClr val="FF0000"/>
              </a:buClr>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研究方向：医学人工智能、医疗大数据分析、人机交互系统研发</a:t>
            </a:r>
            <a:endParaRPr lang="en-US" altLang="zh-CN" sz="1200" kern="1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9" name="图片 8">
            <a:extLst>
              <a:ext uri="{FF2B5EF4-FFF2-40B4-BE49-F238E27FC236}">
                <a16:creationId xmlns:a16="http://schemas.microsoft.com/office/drawing/2014/main" id="{E36C7123-2FA5-8842-8035-9F06B929D5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46" t="7432" r="21264" b="53375"/>
          <a:stretch/>
        </p:blipFill>
        <p:spPr>
          <a:xfrm>
            <a:off x="4813079" y="786782"/>
            <a:ext cx="1574307" cy="1574307"/>
          </a:xfrm>
          <a:prstGeom prst="rect">
            <a:avLst/>
          </a:prstGeom>
        </p:spPr>
      </p:pic>
      <p:pic>
        <p:nvPicPr>
          <p:cNvPr id="10" name="图片 9">
            <a:extLst>
              <a:ext uri="{FF2B5EF4-FFF2-40B4-BE49-F238E27FC236}">
                <a16:creationId xmlns:a16="http://schemas.microsoft.com/office/drawing/2014/main" id="{AAD64593-D7D9-4915-6A36-27E4F783600B}"/>
              </a:ext>
            </a:extLst>
          </p:cNvPr>
          <p:cNvPicPr>
            <a:picLocks noChangeAspect="1"/>
          </p:cNvPicPr>
          <p:nvPr/>
        </p:nvPicPr>
        <p:blipFill>
          <a:blip r:embed="rId5" cstate="print">
            <a:extLst>
              <a:ext uri="{28A0092B-C50C-407E-A947-70E740481C1C}">
                <a14:useLocalDpi xmlns:a14="http://schemas.microsoft.com/office/drawing/2010/main" val="0"/>
              </a:ext>
            </a:extLst>
          </a:blip>
          <a:srcRect t="12566"/>
          <a:stretch/>
        </p:blipFill>
        <p:spPr>
          <a:xfrm>
            <a:off x="7049506" y="848945"/>
            <a:ext cx="1338918" cy="1521582"/>
          </a:xfrm>
          <a:prstGeom prst="rect">
            <a:avLst/>
          </a:prstGeom>
        </p:spPr>
      </p:pic>
      <p:sp>
        <p:nvSpPr>
          <p:cNvPr id="11" name="文本框 10">
            <a:extLst>
              <a:ext uri="{FF2B5EF4-FFF2-40B4-BE49-F238E27FC236}">
                <a16:creationId xmlns:a16="http://schemas.microsoft.com/office/drawing/2014/main" id="{369565E0-1D0A-DD83-344E-0A8ED0EA2FF6}"/>
              </a:ext>
            </a:extLst>
          </p:cNvPr>
          <p:cNvSpPr txBox="1"/>
          <p:nvPr/>
        </p:nvSpPr>
        <p:spPr>
          <a:xfrm>
            <a:off x="4616428" y="2351308"/>
            <a:ext cx="2037658" cy="1461939"/>
          </a:xfrm>
          <a:prstGeom prst="rect">
            <a:avLst/>
          </a:prstGeom>
          <a:solidFill>
            <a:schemeClr val="accent3">
              <a:lumMod val="40000"/>
              <a:lumOff val="60000"/>
            </a:schemeClr>
          </a:solidFill>
        </p:spPr>
        <p:txBody>
          <a:bodyPr wrap="square">
            <a:spAutoFit/>
          </a:bodyPr>
          <a:lstStyle>
            <a:defPPr>
              <a:defRPr lang="zh-CN"/>
            </a:defPPr>
            <a:lvl1pPr algn="ctr">
              <a:spcAft>
                <a:spcPts val="1200"/>
              </a:spcAft>
              <a:defRPr sz="20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defRPr/>
            </a:pPr>
            <a:r>
              <a:rPr lang="zh-CN" altLang="en-US" sz="1600" dirty="0"/>
              <a:t>周雷</a:t>
            </a:r>
            <a:endParaRPr lang="en-US" altLang="zh-CN" sz="1600" dirty="0"/>
          </a:p>
          <a:p>
            <a:pPr algn="just">
              <a:defRPr/>
            </a:pP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副</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教授</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博士</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，硕士</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生导师</a:t>
            </a:r>
            <a:endPar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r>
              <a:rPr lang="zh-CN" altLang="en-US" dirty="0"/>
              <a:t>研究方向：医学影像分析、弱监督语义分割、图像</a:t>
            </a:r>
            <a:r>
              <a:rPr lang="en-US" altLang="zh-CN" dirty="0"/>
              <a:t>/</a:t>
            </a:r>
            <a:r>
              <a:rPr lang="zh-CN" altLang="en-US" dirty="0"/>
              <a:t>视频压缩</a:t>
            </a:r>
            <a:endParaRPr lang="en-US" altLang="zh-CN" dirty="0"/>
          </a:p>
        </p:txBody>
      </p:sp>
      <p:sp>
        <p:nvSpPr>
          <p:cNvPr id="12" name="文本框 11">
            <a:extLst>
              <a:ext uri="{FF2B5EF4-FFF2-40B4-BE49-F238E27FC236}">
                <a16:creationId xmlns:a16="http://schemas.microsoft.com/office/drawing/2014/main" id="{E67F38FB-FFF2-6B55-B3A2-BDC848D542B8}"/>
              </a:ext>
            </a:extLst>
          </p:cNvPr>
          <p:cNvSpPr txBox="1"/>
          <p:nvPr/>
        </p:nvSpPr>
        <p:spPr>
          <a:xfrm>
            <a:off x="6781531" y="2328226"/>
            <a:ext cx="2037658" cy="1508105"/>
          </a:xfrm>
          <a:prstGeom prst="rect">
            <a:avLst/>
          </a:prstGeom>
          <a:solidFill>
            <a:schemeClr val="accent3">
              <a:lumMod val="40000"/>
              <a:lumOff val="60000"/>
            </a:schemeClr>
          </a:solidFill>
        </p:spPr>
        <p:txBody>
          <a:bodyPr wrap="square">
            <a:spAutoFit/>
          </a:bodyPr>
          <a:lstStyle/>
          <a:p>
            <a:pPr algn="ctr">
              <a:lnSpc>
                <a:spcPct val="150000"/>
              </a:lnSpc>
              <a:spcAft>
                <a:spcPts val="1200"/>
              </a:spcAft>
              <a:defRPr/>
            </a:pPr>
            <a:r>
              <a:rPr lang="zh-CN" altLang="en-US" sz="1600" b="1" kern="100" dirty="0">
                <a:solidFill>
                  <a:srgbClr val="0066CC"/>
                </a:solidFill>
                <a:latin typeface="楷体" panose="02010609060101010101" pitchFamily="49" charset="-122"/>
                <a:ea typeface="楷体" panose="02010609060101010101" pitchFamily="49" charset="-122"/>
              </a:rPr>
              <a:t>尹梓名</a:t>
            </a:r>
            <a:endParaRPr lang="zh-CN" altLang="zh-CN" sz="1600" b="1" kern="100" dirty="0">
              <a:solidFill>
                <a:srgbClr val="0066CC"/>
              </a:solidFill>
              <a:latin typeface="楷体" panose="02010609060101010101" pitchFamily="49" charset="-122"/>
              <a:ea typeface="楷体" panose="02010609060101010101" pitchFamily="49" charset="-122"/>
            </a:endParaRPr>
          </a:p>
          <a:p>
            <a:pPr algn="just">
              <a:spcAft>
                <a:spcPts val="1200"/>
              </a:spcAft>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副</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教授</a:t>
            </a: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博士</a:t>
            </a: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，硕士</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生导师</a:t>
            </a:r>
            <a:endParaRPr lang="en-US"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buClr>
                <a:srgbClr val="FF0000"/>
              </a:buCl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研究方向：看病机器人、医学人工智能、医疗数据挖掘、智能康复技术与系统</a:t>
            </a:r>
            <a:endParaRPr lang="en-US" altLang="zh-CN" sz="1200" kern="1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12">
            <a:extLst>
              <a:ext uri="{FF2B5EF4-FFF2-40B4-BE49-F238E27FC236}">
                <a16:creationId xmlns:a16="http://schemas.microsoft.com/office/drawing/2014/main" id="{A7EE056F-EA71-6F97-2708-AD516CFC3E2E}"/>
              </a:ext>
            </a:extLst>
          </p:cNvPr>
          <p:cNvSpPr txBox="1"/>
          <p:nvPr/>
        </p:nvSpPr>
        <p:spPr>
          <a:xfrm>
            <a:off x="2486981" y="2349712"/>
            <a:ext cx="1968146" cy="1492716"/>
          </a:xfrm>
          <a:prstGeom prst="rect">
            <a:avLst/>
          </a:prstGeom>
          <a:solidFill>
            <a:schemeClr val="accent3">
              <a:lumMod val="40000"/>
              <a:lumOff val="60000"/>
            </a:schemeClr>
          </a:solidFill>
        </p:spPr>
        <p:txBody>
          <a:bodyPr wrap="square">
            <a:spAutoFit/>
          </a:bodyPr>
          <a:lstStyle>
            <a:defPPr>
              <a:defRPr lang="zh-CN"/>
            </a:defPPr>
            <a:lvl1pPr algn="just">
              <a:spcAft>
                <a:spcPts val="1200"/>
              </a:spcAft>
              <a:defRPr sz="16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pPr algn="ctr">
              <a:defRPr/>
            </a:pPr>
            <a:r>
              <a:rPr lang="zh-CN" altLang="en-US" dirty="0"/>
              <a:t>林勇</a:t>
            </a:r>
            <a:endParaRPr lang="en-US" altLang="zh-CN" dirty="0"/>
          </a:p>
          <a:p>
            <a:pPr>
              <a:spcAft>
                <a:spcPts val="0"/>
              </a:spcAft>
              <a:defRPr/>
            </a:pP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副</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教授</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博士</a:t>
            </a: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，硕士</a:t>
            </a:r>
            <a:r>
              <a:rPr lang="zh-CN"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生导师</a:t>
            </a:r>
            <a:endPar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defRPr/>
            </a:pPr>
            <a:r>
              <a:rPr lang="zh-CN" altLang="en-US" dirty="0"/>
              <a:t>研究方向：生物医学信息智能处理、</a:t>
            </a:r>
            <a:r>
              <a:rPr lang="en-US" altLang="zh-CN" dirty="0"/>
              <a:t>DNA</a:t>
            </a:r>
            <a:r>
              <a:rPr lang="zh-CN" altLang="en-US" dirty="0"/>
              <a:t>序列分析、宏基因组学</a:t>
            </a:r>
            <a:endParaRPr lang="en-US" altLang="zh-CN" dirty="0"/>
          </a:p>
        </p:txBody>
      </p:sp>
      <p:pic>
        <p:nvPicPr>
          <p:cNvPr id="14" name="图片 13">
            <a:extLst>
              <a:ext uri="{FF2B5EF4-FFF2-40B4-BE49-F238E27FC236}">
                <a16:creationId xmlns:a16="http://schemas.microsoft.com/office/drawing/2014/main" id="{23FE6B61-643D-3338-F2FB-E444FB3A583E}"/>
              </a:ext>
            </a:extLst>
          </p:cNvPr>
          <p:cNvPicPr>
            <a:picLocks noChangeAspect="1"/>
          </p:cNvPicPr>
          <p:nvPr/>
        </p:nvPicPr>
        <p:blipFill rotWithShape="1">
          <a:blip r:embed="rId6">
            <a:extLst>
              <a:ext uri="{28A0092B-C50C-407E-A947-70E740481C1C}">
                <a14:useLocalDpi xmlns:a14="http://schemas.microsoft.com/office/drawing/2010/main" val="0"/>
              </a:ext>
            </a:extLst>
          </a:blip>
          <a:srcRect l="40848" t="25187" r="50211" b="60815"/>
          <a:stretch/>
        </p:blipFill>
        <p:spPr>
          <a:xfrm>
            <a:off x="2739681" y="775041"/>
            <a:ext cx="1501912" cy="1567407"/>
          </a:xfrm>
          <a:prstGeom prst="rect">
            <a:avLst/>
          </a:prstGeom>
        </p:spPr>
      </p:pic>
      <p:sp>
        <p:nvSpPr>
          <p:cNvPr id="15" name="文本框 14">
            <a:extLst>
              <a:ext uri="{FF2B5EF4-FFF2-40B4-BE49-F238E27FC236}">
                <a16:creationId xmlns:a16="http://schemas.microsoft.com/office/drawing/2014/main" id="{2D15FC4E-DC14-D934-8039-FE00C8104E8D}"/>
              </a:ext>
            </a:extLst>
          </p:cNvPr>
          <p:cNvSpPr txBox="1"/>
          <p:nvPr/>
        </p:nvSpPr>
        <p:spPr>
          <a:xfrm>
            <a:off x="219604" y="5337390"/>
            <a:ext cx="2170092" cy="1123384"/>
          </a:xfrm>
          <a:prstGeom prst="rect">
            <a:avLst/>
          </a:prstGeom>
          <a:solidFill>
            <a:schemeClr val="accent3">
              <a:lumMod val="40000"/>
              <a:lumOff val="60000"/>
            </a:schemeClr>
          </a:solidFill>
        </p:spPr>
        <p:txBody>
          <a:bodyPr wrap="square">
            <a:spAutoFit/>
          </a:bodyPr>
          <a:lstStyle>
            <a:defPPr>
              <a:defRPr lang="zh-CN"/>
            </a:defPPr>
            <a:lvl1pPr algn="ctr">
              <a:spcAft>
                <a:spcPts val="1200"/>
              </a:spcAft>
              <a:defRPr sz="1600" b="1" kern="100">
                <a:solidFill>
                  <a:srgbClr val="0066CC"/>
                </a:solidFill>
                <a:latin typeface="楷体" panose="02010609060101010101" pitchFamily="49" charset="-122"/>
                <a:ea typeface="楷体" panose="02010609060101010101" pitchFamily="49" charset="-122"/>
              </a:defRPr>
            </a:lvl1pPr>
            <a:lvl2pPr marL="0" lvl="1" algn="just">
              <a:spcBef>
                <a:spcPts val="600"/>
              </a:spcBef>
              <a:buClr>
                <a:srgbClr val="FF0000"/>
              </a:buClr>
              <a:defRPr sz="1200" kern="100">
                <a:latin typeface="微软雅黑" panose="020B0503020204020204" pitchFamily="34" charset="-122"/>
                <a:ea typeface="微软雅黑" panose="020B0503020204020204" pitchFamily="34" charset="-122"/>
                <a:cs typeface="Arial" panose="020B0604020202020204" pitchFamily="34" charset="0"/>
              </a:defRPr>
            </a:lvl2pPr>
          </a:lstStyle>
          <a:p>
            <a:r>
              <a:rPr lang="zh-CN" altLang="en-US" dirty="0"/>
              <a:t>孔祥勇</a:t>
            </a:r>
          </a:p>
          <a:p>
            <a:pPr algn="just">
              <a:spcAft>
                <a:spcPts val="0"/>
              </a:spcAft>
              <a:defRPr/>
            </a:pPr>
            <a:r>
              <a:rPr lang="zh-CN" altLang="en-US"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rPr>
              <a:t>讲师，硕士</a:t>
            </a:r>
            <a:endParaRPr lang="en-US" altLang="zh-CN" sz="1200"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pPr lvl="1">
              <a:spcAft>
                <a:spcPts val="1200"/>
              </a:spcAft>
              <a:defRPr/>
            </a:pPr>
            <a:r>
              <a:rPr lang="zh-CN" altLang="en-US" dirty="0"/>
              <a:t>研究方向：医疗大数据分析、医疗管理系统信息化</a:t>
            </a:r>
            <a:endParaRPr lang="en-US" altLang="zh-CN" dirty="0"/>
          </a:p>
        </p:txBody>
      </p:sp>
      <p:sp>
        <p:nvSpPr>
          <p:cNvPr id="16" name="文本框 15">
            <a:extLst>
              <a:ext uri="{FF2B5EF4-FFF2-40B4-BE49-F238E27FC236}">
                <a16:creationId xmlns:a16="http://schemas.microsoft.com/office/drawing/2014/main" id="{2C3CEB6C-2596-C377-C0D3-6F5602711E84}"/>
              </a:ext>
            </a:extLst>
          </p:cNvPr>
          <p:cNvSpPr txBox="1"/>
          <p:nvPr/>
        </p:nvSpPr>
        <p:spPr>
          <a:xfrm>
            <a:off x="2539063" y="5314822"/>
            <a:ext cx="2032937" cy="1169551"/>
          </a:xfrm>
          <a:prstGeom prst="rect">
            <a:avLst/>
          </a:prstGeom>
          <a:solidFill>
            <a:schemeClr val="accent3">
              <a:lumMod val="40000"/>
              <a:lumOff val="60000"/>
            </a:schemeClr>
          </a:solidFill>
        </p:spPr>
        <p:txBody>
          <a:bodyPr wrap="square">
            <a:spAutoFit/>
          </a:bodyPr>
          <a:lstStyle/>
          <a:p>
            <a:pPr algn="ctr">
              <a:lnSpc>
                <a:spcPct val="150000"/>
              </a:lnSpc>
              <a:spcAft>
                <a:spcPts val="600"/>
              </a:spcAft>
              <a:defRPr/>
            </a:pPr>
            <a:r>
              <a:rPr lang="zh-CN" altLang="en-US" sz="1600" b="1" kern="100" dirty="0">
                <a:solidFill>
                  <a:srgbClr val="0066CC"/>
                </a:solidFill>
                <a:latin typeface="楷体" panose="02010609060101010101" pitchFamily="49" charset="-122"/>
                <a:ea typeface="楷体" panose="02010609060101010101" pitchFamily="49" charset="-122"/>
              </a:rPr>
              <a:t>朱林</a:t>
            </a:r>
          </a:p>
          <a:p>
            <a:pPr algn="just">
              <a:defRPr/>
            </a:pPr>
            <a:r>
              <a:rPr lang="zh-CN" altLang="en-US" sz="1200" b="1" kern="100" dirty="0">
                <a:latin typeface="微软雅黑" panose="020B0503020204020204" pitchFamily="34" charset="-122"/>
                <a:ea typeface="微软雅黑" panose="020B0503020204020204" pitchFamily="34" charset="-122"/>
                <a:cs typeface="Arial" panose="020B0604020202020204" pitchFamily="34" charset="0"/>
              </a:rPr>
              <a:t>讲师，</a:t>
            </a:r>
            <a:r>
              <a:rPr lang="zh-CN" altLang="zh-CN" sz="1200" b="1" kern="100" dirty="0">
                <a:latin typeface="微软雅黑" panose="020B0503020204020204" pitchFamily="34" charset="-122"/>
                <a:ea typeface="微软雅黑" panose="020B0503020204020204" pitchFamily="34" charset="-122"/>
                <a:cs typeface="Arial" panose="020B0604020202020204" pitchFamily="34" charset="0"/>
              </a:rPr>
              <a:t>博士</a:t>
            </a:r>
            <a:endParaRPr lang="en-US" altLang="zh-CN" sz="1200" b="1" kern="100" dirty="0">
              <a:latin typeface="微软雅黑" panose="020B0503020204020204" pitchFamily="34" charset="-122"/>
              <a:ea typeface="微软雅黑" panose="020B0503020204020204" pitchFamily="34" charset="-122"/>
              <a:cs typeface="Arial" panose="020B0604020202020204" pitchFamily="34" charset="0"/>
            </a:endParaRPr>
          </a:p>
          <a:p>
            <a:pPr marL="0" lvl="1" algn="just">
              <a:spcBef>
                <a:spcPts val="600"/>
              </a:spcBef>
              <a:spcAft>
                <a:spcPts val="1200"/>
              </a:spcAft>
              <a:buClr>
                <a:srgbClr val="FF0000"/>
              </a:buClr>
              <a:defRPr/>
            </a:pPr>
            <a:r>
              <a:rPr lang="zh-CN" altLang="en-US" sz="1200" kern="100" dirty="0">
                <a:latin typeface="微软雅黑" panose="020B0503020204020204" pitchFamily="34" charset="-122"/>
                <a:ea typeface="微软雅黑" panose="020B0503020204020204" pitchFamily="34" charset="-122"/>
                <a:cs typeface="Arial" panose="020B0604020202020204" pitchFamily="34" charset="0"/>
              </a:rPr>
              <a:t>研究方向：医学人工智能及其应用</a:t>
            </a:r>
            <a:endParaRPr lang="en-US" altLang="zh-CN" sz="1200" kern="100"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17" name="图片 16">
            <a:extLst>
              <a:ext uri="{FF2B5EF4-FFF2-40B4-BE49-F238E27FC236}">
                <a16:creationId xmlns:a16="http://schemas.microsoft.com/office/drawing/2014/main" id="{06CAC8A5-74D0-E9E1-90F8-124F44DD31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966" t="10992" r="15989" b="51052"/>
          <a:stretch/>
        </p:blipFill>
        <p:spPr>
          <a:xfrm>
            <a:off x="2750913" y="3853976"/>
            <a:ext cx="1512168" cy="1460846"/>
          </a:xfrm>
          <a:prstGeom prst="rect">
            <a:avLst/>
          </a:prstGeom>
        </p:spPr>
      </p:pic>
      <p:pic>
        <p:nvPicPr>
          <p:cNvPr id="18" name="图片 1" descr="D:\package\Tencent\WeChatData\WeChat Files\wxid_ysgcnuzi2r6p22\FileStorage\Cache\2022-08\ae1882b54cf56b0a7ea4f2251ec95d32_1.jpg">
            <a:extLst>
              <a:ext uri="{FF2B5EF4-FFF2-40B4-BE49-F238E27FC236}">
                <a16:creationId xmlns:a16="http://schemas.microsoft.com/office/drawing/2014/main" id="{05ADC1B5-90C0-AE44-E144-27F7C067BAD1}"/>
              </a:ext>
            </a:extLst>
          </p:cNvPr>
          <p:cNvPicPr>
            <a:picLocks noChangeAspect="1" noChangeArrowheads="1"/>
          </p:cNvPicPr>
          <p:nvPr>
            <p:custDataLst>
              <p:tags r:id="rId1"/>
            </p:custDataLst>
          </p:nvPr>
        </p:nvPicPr>
        <p:blipFill rotWithShape="1">
          <a:blip r:embed="rId8" cstate="print">
            <a:extLst>
              <a:ext uri="{28A0092B-C50C-407E-A947-70E740481C1C}">
                <a14:useLocalDpi xmlns:a14="http://schemas.microsoft.com/office/drawing/2010/main" val="0"/>
              </a:ext>
            </a:extLst>
          </a:blip>
          <a:srcRect l="6442" r="13510" b="22878"/>
          <a:stretch/>
        </p:blipFill>
        <p:spPr>
          <a:xfrm>
            <a:off x="557582" y="3817036"/>
            <a:ext cx="1494137" cy="1497786"/>
          </a:xfrm>
          <a:prstGeom prst="rect">
            <a:avLst/>
          </a:prstGeom>
          <a:noFill/>
          <a:ln>
            <a:noFill/>
          </a:ln>
        </p:spPr>
      </p:pic>
      <p:sp>
        <p:nvSpPr>
          <p:cNvPr id="19" name="内容占位符 2">
            <a:extLst>
              <a:ext uri="{FF2B5EF4-FFF2-40B4-BE49-F238E27FC236}">
                <a16:creationId xmlns:a16="http://schemas.microsoft.com/office/drawing/2014/main" id="{F0B9D001-2B2F-77CE-F945-9DF9F61B3E82}"/>
              </a:ext>
            </a:extLst>
          </p:cNvPr>
          <p:cNvSpPr txBox="1">
            <a:spLocks noChangeArrowheads="1"/>
          </p:cNvSpPr>
          <p:nvPr/>
        </p:nvSpPr>
        <p:spPr bwMode="auto">
          <a:xfrm>
            <a:off x="4710772" y="5267590"/>
            <a:ext cx="1943314" cy="1274059"/>
          </a:xfrm>
          <a:prstGeom prst="rect">
            <a:avLst/>
          </a:prstGeom>
          <a:solidFill>
            <a:schemeClr val="accent3">
              <a:lumMod val="40000"/>
              <a:lumOff val="60000"/>
            </a:schemeClr>
          </a:solidFill>
          <a:ln>
            <a:noFill/>
          </a:ln>
        </p:spPr>
        <p:txBody>
          <a:bodyPr/>
          <a:lstStyle>
            <a:lvl1pPr marL="623888" indent="-51435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marL="0" lvl="1" indent="0" algn="ctr">
              <a:lnSpc>
                <a:spcPct val="150000"/>
              </a:lnSpc>
              <a:spcBef>
                <a:spcPts val="0"/>
              </a:spcBef>
              <a:spcAft>
                <a:spcPts val="600"/>
              </a:spcAft>
              <a:buClr>
                <a:srgbClr val="FF0000"/>
              </a:buClr>
              <a:buNone/>
              <a:defRPr/>
            </a:pPr>
            <a:r>
              <a:rPr lang="zh-CN" altLang="en-US" sz="1600" b="1" kern="100" dirty="0">
                <a:solidFill>
                  <a:srgbClr val="0066CC"/>
                </a:solidFill>
                <a:latin typeface="楷体" panose="02010609060101010101" pitchFamily="49" charset="-122"/>
                <a:ea typeface="楷体" panose="02010609060101010101" pitchFamily="49" charset="-122"/>
              </a:rPr>
              <a:t>任浩冉</a:t>
            </a:r>
          </a:p>
          <a:p>
            <a:pPr marL="0" lvl="1" indent="0" algn="just">
              <a:spcBef>
                <a:spcPts val="0"/>
              </a:spcBef>
              <a:spcAft>
                <a:spcPts val="600"/>
              </a:spcAft>
              <a:buClr>
                <a:srgbClr val="FF0000"/>
              </a:buClr>
              <a:buNone/>
              <a:defRPr/>
            </a:pPr>
            <a:r>
              <a:rPr lang="zh-CN" altLang="en-US" sz="1200" b="1" kern="100" dirty="0">
                <a:latin typeface="微软雅黑" panose="020B0503020204020204" pitchFamily="34" charset="-122"/>
                <a:cs typeface="Arial" panose="020B0604020202020204" pitchFamily="34" charset="0"/>
              </a:rPr>
              <a:t>讲师，博士</a:t>
            </a:r>
            <a:endParaRPr lang="en-US" altLang="zh-CN" sz="1200" b="1" kern="100" dirty="0">
              <a:latin typeface="微软雅黑" panose="020B0503020204020204" pitchFamily="34" charset="-122"/>
              <a:cs typeface="Arial" panose="020B0604020202020204" pitchFamily="34" charset="0"/>
            </a:endParaRPr>
          </a:p>
          <a:p>
            <a:pPr marL="0" lvl="1" indent="0" algn="just">
              <a:spcBef>
                <a:spcPts val="0"/>
              </a:spcBef>
              <a:buClr>
                <a:srgbClr val="FF0000"/>
              </a:buClr>
              <a:buNone/>
              <a:defRPr/>
            </a:pPr>
            <a:r>
              <a:rPr lang="zh-CN" altLang="en-US" sz="1200" kern="100" dirty="0">
                <a:latin typeface="微软雅黑" panose="020B0503020204020204" pitchFamily="34" charset="-122"/>
                <a:cs typeface="Arial" panose="020B0604020202020204" pitchFamily="34" charset="0"/>
              </a:rPr>
              <a:t>研究方向：医学信号处理、神经疾病数据挖掘</a:t>
            </a:r>
            <a:endParaRPr lang="en-US" altLang="zh-CN" sz="1200" kern="100" dirty="0">
              <a:latin typeface="微软雅黑" panose="020B0503020204020204" pitchFamily="34" charset="-122"/>
              <a:cs typeface="Arial" panose="020B0604020202020204" pitchFamily="34" charset="0"/>
            </a:endParaRPr>
          </a:p>
        </p:txBody>
      </p:sp>
      <p:pic>
        <p:nvPicPr>
          <p:cNvPr id="20" name="图片 19">
            <a:extLst>
              <a:ext uri="{FF2B5EF4-FFF2-40B4-BE49-F238E27FC236}">
                <a16:creationId xmlns:a16="http://schemas.microsoft.com/office/drawing/2014/main" id="{97C11847-C773-433B-A324-5A48A04B5B03}"/>
              </a:ext>
            </a:extLst>
          </p:cNvPr>
          <p:cNvPicPr>
            <a:picLocks noChangeAspect="1"/>
          </p:cNvPicPr>
          <p:nvPr/>
        </p:nvPicPr>
        <p:blipFill>
          <a:blip r:embed="rId9"/>
          <a:stretch>
            <a:fillRect/>
          </a:stretch>
        </p:blipFill>
        <p:spPr>
          <a:xfrm>
            <a:off x="5003768" y="3881518"/>
            <a:ext cx="1406356" cy="1386072"/>
          </a:xfrm>
          <a:prstGeom prst="rect">
            <a:avLst/>
          </a:prstGeom>
        </p:spPr>
      </p:pic>
      <p:pic>
        <p:nvPicPr>
          <p:cNvPr id="21" name="图片 20">
            <a:extLst>
              <a:ext uri="{FF2B5EF4-FFF2-40B4-BE49-F238E27FC236}">
                <a16:creationId xmlns:a16="http://schemas.microsoft.com/office/drawing/2014/main" id="{76C8F3DA-644F-366F-D51C-0E54B3374B0F}"/>
              </a:ext>
            </a:extLst>
          </p:cNvPr>
          <p:cNvPicPr>
            <a:picLocks noChangeAspect="1"/>
          </p:cNvPicPr>
          <p:nvPr/>
        </p:nvPicPr>
        <p:blipFill>
          <a:blip r:embed="rId10"/>
          <a:srcRect l="1" r="-1458" b="16036"/>
          <a:stretch/>
        </p:blipFill>
        <p:spPr>
          <a:xfrm>
            <a:off x="7110040" y="3840223"/>
            <a:ext cx="1406356" cy="1474599"/>
          </a:xfrm>
          <a:prstGeom prst="rect">
            <a:avLst/>
          </a:prstGeom>
        </p:spPr>
      </p:pic>
      <p:sp>
        <p:nvSpPr>
          <p:cNvPr id="22" name="内容占位符 2">
            <a:extLst>
              <a:ext uri="{FF2B5EF4-FFF2-40B4-BE49-F238E27FC236}">
                <a16:creationId xmlns:a16="http://schemas.microsoft.com/office/drawing/2014/main" id="{ACB5DD85-11C0-27BD-99FC-8A7644623370}"/>
              </a:ext>
            </a:extLst>
          </p:cNvPr>
          <p:cNvSpPr txBox="1">
            <a:spLocks noChangeArrowheads="1"/>
          </p:cNvSpPr>
          <p:nvPr/>
        </p:nvSpPr>
        <p:spPr bwMode="auto">
          <a:xfrm>
            <a:off x="6803453" y="5229200"/>
            <a:ext cx="2037658" cy="1296144"/>
          </a:xfrm>
          <a:prstGeom prst="rect">
            <a:avLst/>
          </a:prstGeom>
          <a:solidFill>
            <a:schemeClr val="accent3">
              <a:lumMod val="40000"/>
              <a:lumOff val="60000"/>
            </a:schemeClr>
          </a:solidFill>
          <a:ln>
            <a:noFill/>
          </a:ln>
        </p:spPr>
        <p:txBody>
          <a:bodyPr/>
          <a:lstStyle>
            <a:lvl1pPr marL="623888" indent="-514350">
              <a:spcBef>
                <a:spcPct val="20000"/>
              </a:spcBef>
              <a:buFont typeface="Arial" panose="020B0604020202020204" pitchFamily="34" charset="0"/>
              <a:buChar char="•"/>
              <a:defRPr sz="3200">
                <a:solidFill>
                  <a:schemeClr val="tx1"/>
                </a:solidFill>
                <a:latin typeface="Franklin Gothic Medium" panose="020B060302010202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Franklin Gothic Medium" panose="020B060302010202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Franklin Gothic Medium" panose="020B060302010202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微软雅黑" panose="020B0503020204020204" pitchFamily="34" charset="-122"/>
              </a:defRPr>
            </a:lvl9pPr>
          </a:lstStyle>
          <a:p>
            <a:pPr marL="0" lvl="1" indent="0" algn="ctr">
              <a:lnSpc>
                <a:spcPct val="150000"/>
              </a:lnSpc>
              <a:spcBef>
                <a:spcPts val="600"/>
              </a:spcBef>
              <a:spcAft>
                <a:spcPts val="600"/>
              </a:spcAft>
              <a:buClr>
                <a:srgbClr val="FF0000"/>
              </a:buClr>
              <a:buNone/>
              <a:defRPr/>
            </a:pPr>
            <a:r>
              <a:rPr lang="zh-CN" altLang="en-US" sz="1600" b="1" kern="100" dirty="0">
                <a:solidFill>
                  <a:srgbClr val="0066CC"/>
                </a:solidFill>
                <a:latin typeface="楷体" panose="02010609060101010101" pitchFamily="49" charset="-122"/>
                <a:ea typeface="楷体" panose="02010609060101010101" pitchFamily="49" charset="-122"/>
              </a:rPr>
              <a:t>赵艳</a:t>
            </a:r>
            <a:endParaRPr lang="en-US" altLang="zh-CN" sz="1600" b="1" kern="100" dirty="0">
              <a:solidFill>
                <a:srgbClr val="0066CC"/>
              </a:solidFill>
              <a:latin typeface="楷体" panose="02010609060101010101" pitchFamily="49" charset="-122"/>
              <a:ea typeface="楷体" panose="02010609060101010101" pitchFamily="49" charset="-122"/>
            </a:endParaRPr>
          </a:p>
          <a:p>
            <a:pPr marL="0" lvl="1" indent="0" algn="just">
              <a:lnSpc>
                <a:spcPct val="150000"/>
              </a:lnSpc>
              <a:spcBef>
                <a:spcPts val="0"/>
              </a:spcBef>
              <a:spcAft>
                <a:spcPts val="600"/>
              </a:spcAft>
              <a:buClr>
                <a:srgbClr val="FF0000"/>
              </a:buClr>
              <a:buNone/>
              <a:defRPr/>
            </a:pPr>
            <a:r>
              <a:rPr lang="zh-CN" altLang="en-US" sz="1200" b="1" kern="100" dirty="0">
                <a:latin typeface="微软雅黑" panose="020B0503020204020204" pitchFamily="34" charset="-122"/>
                <a:cs typeface="Arial" panose="020B0604020202020204" pitchFamily="34" charset="0"/>
              </a:rPr>
              <a:t>讲师，博士</a:t>
            </a:r>
          </a:p>
          <a:p>
            <a:pPr marL="0" lvl="1" indent="0" algn="just">
              <a:spcBef>
                <a:spcPts val="0"/>
              </a:spcBef>
              <a:buClr>
                <a:srgbClr val="FF0000"/>
              </a:buClr>
              <a:buNone/>
              <a:defRPr/>
            </a:pPr>
            <a:r>
              <a:rPr lang="zh-CN" altLang="en-US" sz="1200" kern="100" dirty="0">
                <a:latin typeface="微软雅黑" panose="020B0503020204020204" pitchFamily="34" charset="-122"/>
                <a:cs typeface="Arial" panose="020B0604020202020204" pitchFamily="34" charset="0"/>
              </a:rPr>
              <a:t>研究方向：医学图像处理、神经退行性疾病数据分析</a:t>
            </a:r>
            <a:endParaRPr lang="en-US" altLang="zh-CN" sz="1200" kern="100" dirty="0">
              <a:latin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58668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2011DA-1BC0-44AD-9E03-6B45911D03E9}"/>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2. </a:t>
            </a:r>
            <a:r>
              <a:rPr lang="zh-CN" altLang="zh-CN" b="1" dirty="0">
                <a:latin typeface="+mn-lt"/>
                <a:ea typeface="+mn-ea"/>
                <a:cs typeface="+mn-ea"/>
                <a:sym typeface="+mn-lt"/>
              </a:rPr>
              <a:t>专业覆盖领域</a:t>
            </a:r>
            <a:endParaRPr lang="zh-CN" altLang="en-US" dirty="0">
              <a:latin typeface="+mn-lt"/>
              <a:ea typeface="+mn-ea"/>
              <a:cs typeface="+mn-ea"/>
              <a:sym typeface="+mn-lt"/>
            </a:endParaRPr>
          </a:p>
        </p:txBody>
      </p:sp>
      <p:graphicFrame>
        <p:nvGraphicFramePr>
          <p:cNvPr id="7" name="内容占位符 6"/>
          <p:cNvGraphicFramePr>
            <a:graphicFrameLocks noGrp="1"/>
          </p:cNvGraphicFramePr>
          <p:nvPr>
            <p:ph idx="1"/>
            <p:extLst>
              <p:ext uri="{D42A27DB-BD31-4B8C-83A1-F6EECF244321}">
                <p14:modId xmlns:p14="http://schemas.microsoft.com/office/powerpoint/2010/main" val="4175733429"/>
              </p:ext>
            </p:extLst>
          </p:nvPr>
        </p:nvGraphicFramePr>
        <p:xfrm>
          <a:off x="539552" y="1412776"/>
          <a:ext cx="8075240" cy="43533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a:extLst>
              <a:ext uri="{FF2B5EF4-FFF2-40B4-BE49-F238E27FC236}">
                <a16:creationId xmlns:a16="http://schemas.microsoft.com/office/drawing/2014/main" id="{33D3825C-02EC-41D9-86FE-1A1E6F879ED8}"/>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4</a:t>
            </a:fld>
            <a:r>
              <a:rPr lang="zh-CN" altLang="en-US">
                <a:latin typeface="+mn-lt"/>
                <a:ea typeface="+mn-ea"/>
                <a:cs typeface="+mn-ea"/>
                <a:sym typeface="+mn-lt"/>
              </a:rPr>
              <a:t>页</a:t>
            </a:r>
            <a:endParaRPr lang="zh-CN" altLang="en-US" dirty="0">
              <a:latin typeface="+mn-lt"/>
              <a:ea typeface="+mn-ea"/>
              <a:cs typeface="+mn-ea"/>
              <a:sym typeface="+mn-lt"/>
            </a:endParaRPr>
          </a:p>
        </p:txBody>
      </p:sp>
    </p:spTree>
    <p:extLst>
      <p:ext uri="{BB962C8B-B14F-4D97-AF65-F5344CB8AC3E}">
        <p14:creationId xmlns:p14="http://schemas.microsoft.com/office/powerpoint/2010/main" val="1097194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FCE649-EB41-4955-8F74-ED301709E0AE}"/>
              </a:ext>
            </a:extLst>
          </p:cNvPr>
          <p:cNvSpPr>
            <a:spLocks noGrp="1"/>
          </p:cNvSpPr>
          <p:nvPr>
            <p:ph type="title"/>
          </p:nvPr>
        </p:nvSpPr>
        <p:spPr/>
        <p:txBody>
          <a:bodyPr/>
          <a:lstStyle/>
          <a:p>
            <a:pPr>
              <a:lnSpc>
                <a:spcPct val="150000"/>
              </a:lnSpc>
            </a:pPr>
            <a:r>
              <a:rPr lang="zh-CN" altLang="zh-CN" b="1" dirty="0">
                <a:cs typeface="+mn-ea"/>
                <a:sym typeface="+mn-lt"/>
              </a:rPr>
              <a:t>领域</a:t>
            </a:r>
            <a:r>
              <a:rPr lang="en-US" altLang="zh-CN" b="1" dirty="0">
                <a:cs typeface="+mn-ea"/>
                <a:sym typeface="+mn-lt"/>
              </a:rPr>
              <a:t>1</a:t>
            </a:r>
            <a:r>
              <a:rPr lang="zh-CN" altLang="en-US" b="1" dirty="0">
                <a:cs typeface="+mn-ea"/>
                <a:sym typeface="+mn-lt"/>
              </a:rPr>
              <a:t>：医学人工智能</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671D9D32-506C-4111-8628-08849912F305}"/>
              </a:ext>
            </a:extLst>
          </p:cNvPr>
          <p:cNvSpPr>
            <a:spLocks noGrp="1"/>
          </p:cNvSpPr>
          <p:nvPr>
            <p:ph idx="1"/>
          </p:nvPr>
        </p:nvSpPr>
        <p:spPr>
          <a:xfrm>
            <a:off x="457200" y="908722"/>
            <a:ext cx="8229600" cy="2345423"/>
          </a:xfrm>
        </p:spPr>
        <p:txBody>
          <a:bodyPr>
            <a:normAutofit lnSpcReduction="10000"/>
          </a:bodyPr>
          <a:lstStyle/>
          <a:p>
            <a:pPr marL="0" indent="0">
              <a:lnSpc>
                <a:spcPct val="150000"/>
              </a:lnSpc>
              <a:spcBef>
                <a:spcPct val="0"/>
              </a:spcBef>
              <a:buNone/>
            </a:pPr>
            <a:r>
              <a:rPr lang="en-US" altLang="zh-CN" sz="2000" dirty="0"/>
              <a:t>        </a:t>
            </a:r>
            <a:r>
              <a:rPr lang="zh-CN" altLang="en-US" sz="2000" dirty="0"/>
              <a:t>将</a:t>
            </a:r>
            <a:r>
              <a:rPr lang="zh-CN" altLang="zh-CN" sz="2000" dirty="0"/>
              <a:t>人工智能</a:t>
            </a:r>
            <a:r>
              <a:rPr lang="zh-CN" altLang="en-US" sz="2000" dirty="0"/>
              <a:t>应用于</a:t>
            </a:r>
            <a:r>
              <a:rPr lang="zh-CN" altLang="zh-CN" sz="2000" dirty="0"/>
              <a:t>医学影像、</a:t>
            </a:r>
            <a:r>
              <a:rPr lang="zh-CN" altLang="en-US" sz="2000" dirty="0"/>
              <a:t>医学信号、</a:t>
            </a:r>
            <a:r>
              <a:rPr lang="zh-CN" altLang="zh-CN" sz="2000" dirty="0"/>
              <a:t>临床决策支持、语音电子病历、药物挖掘、健康管理、病理</a:t>
            </a:r>
            <a:r>
              <a:rPr lang="zh-CN" altLang="en-US" sz="2000" dirty="0"/>
              <a:t>诊断</a:t>
            </a:r>
            <a:r>
              <a:rPr lang="zh-CN" altLang="zh-CN" sz="2000" dirty="0"/>
              <a:t>等领域</a:t>
            </a:r>
            <a:r>
              <a:rPr lang="zh-CN" altLang="en-US" sz="2000" dirty="0"/>
              <a:t>，解决医疗健康领域的应用问题，促进医疗健康领域向数字化、智能化方向快速发展</a:t>
            </a:r>
            <a:r>
              <a:rPr lang="zh-CN" altLang="zh-CN" sz="2000" dirty="0"/>
              <a:t>。</a:t>
            </a:r>
            <a:r>
              <a:rPr lang="zh-CN" altLang="en-US" sz="2000" dirty="0"/>
              <a:t>同时，基于神经科学等医学知识创建新型人</a:t>
            </a:r>
            <a:r>
              <a:rPr lang="zh-CN" altLang="zh-CN" sz="2000" dirty="0"/>
              <a:t>工智能</a:t>
            </a:r>
            <a:r>
              <a:rPr lang="zh-CN" altLang="en-US" sz="2000" dirty="0"/>
              <a:t>算法，研究模拟人类智能的新方法，推动人工智能理论和应用的创新</a:t>
            </a:r>
            <a:r>
              <a:rPr lang="zh-CN" altLang="zh-CN" sz="2000" dirty="0"/>
              <a:t>。</a:t>
            </a:r>
            <a:endParaRPr lang="en-US" altLang="zh-CN" sz="2000" dirty="0"/>
          </a:p>
          <a:p>
            <a:pPr>
              <a:lnSpc>
                <a:spcPct val="150000"/>
              </a:lnSpc>
              <a:spcBef>
                <a:spcPct val="0"/>
              </a:spcBef>
            </a:pPr>
            <a:endParaRPr lang="zh-CN" altLang="zh-CN" dirty="0"/>
          </a:p>
          <a:p>
            <a:pPr>
              <a:lnSpc>
                <a:spcPct val="150000"/>
              </a:lnSpc>
              <a:spcBef>
                <a:spcPct val="0"/>
              </a:spcBef>
            </a:pPr>
            <a:endParaRPr lang="zh-CN" altLang="en-US" dirty="0">
              <a:cs typeface="+mn-ea"/>
              <a:sym typeface="+mn-lt"/>
            </a:endParaRPr>
          </a:p>
        </p:txBody>
      </p:sp>
      <p:sp>
        <p:nvSpPr>
          <p:cNvPr id="4" name="灯片编号占位符 3">
            <a:extLst>
              <a:ext uri="{FF2B5EF4-FFF2-40B4-BE49-F238E27FC236}">
                <a16:creationId xmlns:a16="http://schemas.microsoft.com/office/drawing/2014/main" id="{C836C683-DB22-4B4C-AD19-2E50CB3D05A4}"/>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5</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13" name="Picture 2" descr="J:\科研相关的文档\基金等项目申请相关\启明星2021\图\复拓之达工作.png"/>
          <p:cNvPicPr>
            <a:picLocks noChangeAspect="1" noChangeArrowheads="1"/>
          </p:cNvPicPr>
          <p:nvPr/>
        </p:nvPicPr>
        <p:blipFill rotWithShape="1">
          <a:blip r:embed="rId2"/>
          <a:srcRect l="-152" r="152" b="8511"/>
          <a:stretch/>
        </p:blipFill>
        <p:spPr bwMode="auto">
          <a:xfrm>
            <a:off x="755576" y="3318287"/>
            <a:ext cx="3930327" cy="2754187"/>
          </a:xfrm>
          <a:prstGeom prst="rect">
            <a:avLst/>
          </a:prstGeom>
          <a:noFill/>
        </p:spPr>
      </p:pic>
      <p:sp>
        <p:nvSpPr>
          <p:cNvPr id="14" name="文本框 13"/>
          <p:cNvSpPr txBox="1"/>
          <p:nvPr/>
        </p:nvSpPr>
        <p:spPr>
          <a:xfrm>
            <a:off x="1335088" y="6025687"/>
            <a:ext cx="7053336" cy="369332"/>
          </a:xfrm>
          <a:prstGeom prst="rect">
            <a:avLst/>
          </a:prstGeom>
          <a:noFill/>
        </p:spPr>
        <p:txBody>
          <a:bodyPr wrap="square" rtlCol="0">
            <a:spAutoFit/>
          </a:bodyPr>
          <a:lstStyle/>
          <a:p>
            <a:r>
              <a:rPr lang="zh-CN" altLang="en-US" dirty="0">
                <a:solidFill>
                  <a:srgbClr val="002060"/>
                </a:solidFill>
              </a:rPr>
              <a:t>肺部</a:t>
            </a:r>
            <a:r>
              <a:rPr lang="en-US" altLang="zh-CN" dirty="0">
                <a:solidFill>
                  <a:srgbClr val="002060"/>
                </a:solidFill>
              </a:rPr>
              <a:t>CT</a:t>
            </a:r>
            <a:r>
              <a:rPr lang="zh-CN" altLang="en-US" dirty="0">
                <a:solidFill>
                  <a:srgbClr val="002060"/>
                </a:solidFill>
              </a:rPr>
              <a:t>影像处理分析系统                            头痛临床决策支持系统</a:t>
            </a:r>
          </a:p>
        </p:txBody>
      </p:sp>
      <p:pic>
        <p:nvPicPr>
          <p:cNvPr id="15" name="图片 14"/>
          <p:cNvPicPr>
            <a:picLocks noChangeAspect="1"/>
          </p:cNvPicPr>
          <p:nvPr/>
        </p:nvPicPr>
        <p:blipFill>
          <a:blip r:embed="rId3"/>
          <a:stretch>
            <a:fillRect/>
          </a:stretch>
        </p:blipFill>
        <p:spPr>
          <a:xfrm>
            <a:off x="4788024" y="3344596"/>
            <a:ext cx="3772418" cy="2508257"/>
          </a:xfrm>
          <a:prstGeom prst="rect">
            <a:avLst/>
          </a:prstGeom>
        </p:spPr>
      </p:pic>
    </p:spTree>
    <p:extLst>
      <p:ext uri="{BB962C8B-B14F-4D97-AF65-F5344CB8AC3E}">
        <p14:creationId xmlns:p14="http://schemas.microsoft.com/office/powerpoint/2010/main" val="111234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05BD14-D360-44C4-AD81-1AE57C840423}"/>
              </a:ext>
            </a:extLst>
          </p:cNvPr>
          <p:cNvSpPr>
            <a:spLocks noGrp="1"/>
          </p:cNvSpPr>
          <p:nvPr>
            <p:ph type="title"/>
          </p:nvPr>
        </p:nvSpPr>
        <p:spPr/>
        <p:txBody>
          <a:bodyPr/>
          <a:lstStyle/>
          <a:p>
            <a:pPr>
              <a:lnSpc>
                <a:spcPct val="150000"/>
              </a:lnSpc>
            </a:pPr>
            <a:r>
              <a:rPr lang="zh-CN" altLang="zh-CN" b="1" dirty="0">
                <a:cs typeface="+mn-ea"/>
                <a:sym typeface="+mn-lt"/>
              </a:rPr>
              <a:t>领域</a:t>
            </a:r>
            <a:r>
              <a:rPr lang="en-US" altLang="zh-CN" b="1" dirty="0">
                <a:cs typeface="+mn-ea"/>
                <a:sym typeface="+mn-lt"/>
              </a:rPr>
              <a:t>2</a:t>
            </a:r>
            <a:r>
              <a:rPr lang="zh-CN" altLang="en-US" b="1" dirty="0">
                <a:cs typeface="+mn-ea"/>
                <a:sym typeface="+mn-lt"/>
              </a:rPr>
              <a:t>：医疗大数据</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F306D0B3-62C0-4BBC-82D7-F8A9875987FE}"/>
              </a:ext>
            </a:extLst>
          </p:cNvPr>
          <p:cNvSpPr>
            <a:spLocks noGrp="1"/>
          </p:cNvSpPr>
          <p:nvPr>
            <p:ph idx="1"/>
          </p:nvPr>
        </p:nvSpPr>
        <p:spPr>
          <a:xfrm>
            <a:off x="611560" y="866181"/>
            <a:ext cx="8424936" cy="2471562"/>
          </a:xfrm>
        </p:spPr>
        <p:txBody>
          <a:bodyPr>
            <a:normAutofit/>
          </a:bodyPr>
          <a:lstStyle/>
          <a:p>
            <a:pPr marL="0" indent="0">
              <a:lnSpc>
                <a:spcPct val="150000"/>
              </a:lnSpc>
              <a:spcBef>
                <a:spcPct val="0"/>
              </a:spcBef>
              <a:buNone/>
            </a:pPr>
            <a:r>
              <a:rPr lang="zh-CN" altLang="en-US" dirty="0">
                <a:cs typeface="+mn-ea"/>
                <a:sym typeface="+mn-lt"/>
              </a:rPr>
              <a:t>       </a:t>
            </a:r>
            <a:r>
              <a:rPr lang="zh-CN" altLang="en-US" sz="2000" dirty="0">
                <a:cs typeface="+mn-ea"/>
                <a:sym typeface="+mn-lt"/>
              </a:rPr>
              <a:t>集成疾病治疗各环节的医学数据构建医疗大数据，采用深度学习、大模型、智能体等先进技术研究大数据存储与管理、处理分析与挖掘、信息集成技术，为疾病预测与诊断、病情监控与预警、合理安全用药、靶向药物研发、个性化精准医疗提供支持。</a:t>
            </a:r>
            <a:endParaRPr lang="en-US" altLang="zh-CN" sz="2000" dirty="0">
              <a:cs typeface="+mn-ea"/>
              <a:sym typeface="+mn-lt"/>
            </a:endParaRPr>
          </a:p>
          <a:p>
            <a:pPr marL="0" indent="0">
              <a:lnSpc>
                <a:spcPct val="150000"/>
              </a:lnSpc>
              <a:spcBef>
                <a:spcPct val="0"/>
              </a:spcBef>
              <a:buNone/>
            </a:pPr>
            <a:endParaRPr lang="en-US" altLang="zh-CN" dirty="0">
              <a:cs typeface="+mn-ea"/>
              <a:sym typeface="+mn-lt"/>
            </a:endParaRPr>
          </a:p>
          <a:p>
            <a:pPr>
              <a:lnSpc>
                <a:spcPct val="150000"/>
              </a:lnSpc>
              <a:spcBef>
                <a:spcPct val="0"/>
              </a:spcBef>
            </a:pPr>
            <a:endParaRPr lang="en-US" altLang="zh-CN" dirty="0">
              <a:cs typeface="+mn-ea"/>
              <a:sym typeface="+mn-lt"/>
            </a:endParaRPr>
          </a:p>
          <a:p>
            <a:pPr>
              <a:lnSpc>
                <a:spcPct val="150000"/>
              </a:lnSpc>
              <a:spcBef>
                <a:spcPct val="0"/>
              </a:spcBef>
            </a:pPr>
            <a:endParaRPr lang="zh-CN" altLang="en-US" dirty="0">
              <a:cs typeface="+mn-ea"/>
              <a:sym typeface="+mn-lt"/>
            </a:endParaRPr>
          </a:p>
        </p:txBody>
      </p:sp>
      <p:sp>
        <p:nvSpPr>
          <p:cNvPr id="4" name="灯片编号占位符 3">
            <a:extLst>
              <a:ext uri="{FF2B5EF4-FFF2-40B4-BE49-F238E27FC236}">
                <a16:creationId xmlns:a16="http://schemas.microsoft.com/office/drawing/2014/main" id="{26B9D92C-D1EC-4EF1-9443-595BC7AA6384}"/>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6</a:t>
            </a:fld>
            <a:r>
              <a:rPr lang="zh-CN" altLang="en-US">
                <a:latin typeface="+mn-lt"/>
                <a:ea typeface="+mn-ea"/>
                <a:cs typeface="+mn-ea"/>
                <a:sym typeface="+mn-lt"/>
              </a:rPr>
              <a:t>页</a:t>
            </a:r>
            <a:endParaRPr lang="zh-CN" altLang="en-US" dirty="0">
              <a:latin typeface="+mn-lt"/>
              <a:ea typeface="+mn-ea"/>
              <a:cs typeface="+mn-ea"/>
              <a:sym typeface="+mn-lt"/>
            </a:endParaRPr>
          </a:p>
        </p:txBody>
      </p:sp>
      <p:sp>
        <p:nvSpPr>
          <p:cNvPr id="127" name="文本框 126"/>
          <p:cNvSpPr txBox="1"/>
          <p:nvPr/>
        </p:nvSpPr>
        <p:spPr>
          <a:xfrm>
            <a:off x="1335088" y="5924529"/>
            <a:ext cx="7474111" cy="369332"/>
          </a:xfrm>
          <a:prstGeom prst="rect">
            <a:avLst/>
          </a:prstGeom>
          <a:noFill/>
        </p:spPr>
        <p:txBody>
          <a:bodyPr wrap="square" rtlCol="0">
            <a:spAutoFit/>
          </a:bodyPr>
          <a:lstStyle/>
          <a:p>
            <a:r>
              <a:rPr lang="zh-CN" altLang="en-US" dirty="0">
                <a:solidFill>
                  <a:srgbClr val="002060"/>
                </a:solidFill>
              </a:rPr>
              <a:t>     康复辅具信息集成云平台                               全体系康复服务系统</a:t>
            </a:r>
          </a:p>
        </p:txBody>
      </p:sp>
      <p:pic>
        <p:nvPicPr>
          <p:cNvPr id="128" name="图片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3593" y="2871103"/>
            <a:ext cx="3301495" cy="173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图片 132"/>
          <p:cNvPicPr>
            <a:picLocks noChangeAspect="1"/>
          </p:cNvPicPr>
          <p:nvPr/>
        </p:nvPicPr>
        <p:blipFill>
          <a:blip r:embed="rId3"/>
          <a:stretch>
            <a:fillRect/>
          </a:stretch>
        </p:blipFill>
        <p:spPr>
          <a:xfrm>
            <a:off x="971921" y="3010645"/>
            <a:ext cx="3781995" cy="2830427"/>
          </a:xfrm>
          <a:prstGeom prst="rect">
            <a:avLst/>
          </a:prstGeom>
        </p:spPr>
      </p:pic>
      <p:pic>
        <p:nvPicPr>
          <p:cNvPr id="134" name="图片 133" descr="/Users/lupengfei/Desktop/截屏2020-12-23 下午6.59.49.png截屏2020-12-23 下午6.59.49"/>
          <p:cNvPicPr/>
          <p:nvPr/>
        </p:nvPicPr>
        <p:blipFill>
          <a:blip r:embed="rId4"/>
          <a:srcRect/>
          <a:stretch>
            <a:fillRect/>
          </a:stretch>
        </p:blipFill>
        <p:spPr>
          <a:xfrm>
            <a:off x="5223593" y="4138741"/>
            <a:ext cx="3448621" cy="1785788"/>
          </a:xfrm>
          <a:prstGeom prst="rect">
            <a:avLst/>
          </a:prstGeom>
          <a:noFill/>
          <a:ln w="9525">
            <a:noFill/>
          </a:ln>
        </p:spPr>
      </p:pic>
    </p:spTree>
    <p:extLst>
      <p:ext uri="{BB962C8B-B14F-4D97-AF65-F5344CB8AC3E}">
        <p14:creationId xmlns:p14="http://schemas.microsoft.com/office/powerpoint/2010/main" val="365678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0CB8F-0FEF-4EB6-8E47-F2B6FB4A778B}"/>
              </a:ext>
            </a:extLst>
          </p:cNvPr>
          <p:cNvSpPr>
            <a:spLocks noGrp="1"/>
          </p:cNvSpPr>
          <p:nvPr>
            <p:ph type="title"/>
          </p:nvPr>
        </p:nvSpPr>
        <p:spPr/>
        <p:txBody>
          <a:bodyPr/>
          <a:lstStyle/>
          <a:p>
            <a:pPr>
              <a:lnSpc>
                <a:spcPct val="150000"/>
              </a:lnSpc>
            </a:pPr>
            <a:r>
              <a:rPr lang="zh-CN" altLang="zh-CN" b="1" dirty="0">
                <a:cs typeface="+mn-ea"/>
                <a:sym typeface="+mn-lt"/>
              </a:rPr>
              <a:t>领域</a:t>
            </a:r>
            <a:r>
              <a:rPr lang="en-US" altLang="zh-CN" b="1" dirty="0">
                <a:cs typeface="+mn-ea"/>
                <a:sym typeface="+mn-lt"/>
              </a:rPr>
              <a:t>3</a:t>
            </a:r>
            <a:r>
              <a:rPr lang="zh-CN" altLang="en-US" b="1" dirty="0">
                <a:cs typeface="+mn-ea"/>
                <a:sym typeface="+mn-lt"/>
              </a:rPr>
              <a:t>：健康物联网工程</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57345DF8-FE53-478A-96E1-452E407860E3}"/>
              </a:ext>
            </a:extLst>
          </p:cNvPr>
          <p:cNvSpPr>
            <a:spLocks noGrp="1"/>
          </p:cNvSpPr>
          <p:nvPr>
            <p:ph idx="1"/>
          </p:nvPr>
        </p:nvSpPr>
        <p:spPr/>
        <p:txBody>
          <a:bodyPr>
            <a:normAutofit/>
          </a:bodyPr>
          <a:lstStyle/>
          <a:p>
            <a:pPr marL="0" indent="0">
              <a:lnSpc>
                <a:spcPct val="150000"/>
              </a:lnSpc>
              <a:spcBef>
                <a:spcPct val="0"/>
              </a:spcBef>
              <a:buNone/>
            </a:pPr>
            <a:r>
              <a:rPr lang="zh-CN" altLang="en-US" sz="2000" dirty="0"/>
              <a:t>       将可穿戴设备、人机交互系统等健康检测边缘智能终端与健康物联网、移动互联网、云计算相结合，形成远程医疗健康监测系统，实现慢病监测、医疗信息查询、疾病风险评估预警、在线医疗咨询、远程会诊、健康信息行为研究等多种形式的健康管理和医疗服务。</a:t>
            </a:r>
            <a:endParaRPr lang="en-US" altLang="zh-CN" sz="2000" dirty="0"/>
          </a:p>
          <a:p>
            <a:pPr>
              <a:lnSpc>
                <a:spcPct val="150000"/>
              </a:lnSpc>
              <a:spcBef>
                <a:spcPct val="0"/>
              </a:spcBef>
            </a:pPr>
            <a:endParaRPr lang="zh-CN" altLang="en-US" sz="2800" dirty="0">
              <a:cs typeface="+mn-ea"/>
              <a:sym typeface="+mn-lt"/>
            </a:endParaRPr>
          </a:p>
        </p:txBody>
      </p:sp>
      <p:sp>
        <p:nvSpPr>
          <p:cNvPr id="4" name="灯片编号占位符 3">
            <a:extLst>
              <a:ext uri="{FF2B5EF4-FFF2-40B4-BE49-F238E27FC236}">
                <a16:creationId xmlns:a16="http://schemas.microsoft.com/office/drawing/2014/main" id="{71392CE1-381D-438B-9B0C-EDF6DF8A5686}"/>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7</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53" name="图片 2" descr="91453820582415926"/>
          <p:cNvPicPr>
            <a:picLocks noChangeAspect="1"/>
          </p:cNvPicPr>
          <p:nvPr/>
        </p:nvPicPr>
        <p:blipFill>
          <a:blip r:embed="rId2"/>
          <a:srcRect t="7203" r="4502"/>
          <a:stretch>
            <a:fillRect/>
          </a:stretch>
        </p:blipFill>
        <p:spPr>
          <a:xfrm>
            <a:off x="331315" y="3380226"/>
            <a:ext cx="4024661" cy="2376264"/>
          </a:xfrm>
          <a:prstGeom prst="rect">
            <a:avLst/>
          </a:prstGeom>
          <a:ln>
            <a:noFill/>
          </a:ln>
        </p:spPr>
      </p:pic>
      <p:sp>
        <p:nvSpPr>
          <p:cNvPr id="6" name="文本框 5"/>
          <p:cNvSpPr txBox="1"/>
          <p:nvPr/>
        </p:nvSpPr>
        <p:spPr>
          <a:xfrm>
            <a:off x="1314624" y="5923966"/>
            <a:ext cx="7053336" cy="369332"/>
          </a:xfrm>
          <a:prstGeom prst="rect">
            <a:avLst/>
          </a:prstGeom>
          <a:noFill/>
        </p:spPr>
        <p:txBody>
          <a:bodyPr wrap="square" rtlCol="0">
            <a:spAutoFit/>
          </a:bodyPr>
          <a:lstStyle/>
          <a:p>
            <a:r>
              <a:rPr lang="zh-CN" altLang="en-US" dirty="0">
                <a:solidFill>
                  <a:srgbClr val="002060"/>
                </a:solidFill>
              </a:rPr>
              <a:t>糖尿病随访与数据管理系统                    智能中医健康管理平台</a:t>
            </a:r>
          </a:p>
        </p:txBody>
      </p:sp>
      <p:pic>
        <p:nvPicPr>
          <p:cNvPr id="5" name="图片 4"/>
          <p:cNvPicPr>
            <a:picLocks noChangeAspect="1"/>
          </p:cNvPicPr>
          <p:nvPr/>
        </p:nvPicPr>
        <p:blipFill>
          <a:blip r:embed="rId3"/>
          <a:stretch>
            <a:fillRect/>
          </a:stretch>
        </p:blipFill>
        <p:spPr>
          <a:xfrm>
            <a:off x="4572000" y="3468481"/>
            <a:ext cx="4347440" cy="2100824"/>
          </a:xfrm>
          <a:prstGeom prst="rect">
            <a:avLst/>
          </a:prstGeom>
        </p:spPr>
      </p:pic>
    </p:spTree>
    <p:extLst>
      <p:ext uri="{BB962C8B-B14F-4D97-AF65-F5344CB8AC3E}">
        <p14:creationId xmlns:p14="http://schemas.microsoft.com/office/powerpoint/2010/main" val="2695648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62F30-F48A-40B8-8C6E-F1B5C58FFB40}"/>
              </a:ext>
            </a:extLst>
          </p:cNvPr>
          <p:cNvSpPr>
            <a:spLocks noGrp="1"/>
          </p:cNvSpPr>
          <p:nvPr>
            <p:ph type="title"/>
          </p:nvPr>
        </p:nvSpPr>
        <p:spPr/>
        <p:txBody>
          <a:bodyPr/>
          <a:lstStyle/>
          <a:p>
            <a:pPr>
              <a:lnSpc>
                <a:spcPct val="150000"/>
              </a:lnSpc>
            </a:pPr>
            <a:r>
              <a:rPr lang="zh-CN" altLang="zh-CN" b="1" dirty="0">
                <a:latin typeface="+mn-lt"/>
                <a:ea typeface="+mn-ea"/>
                <a:cs typeface="+mn-ea"/>
                <a:sym typeface="+mn-lt"/>
              </a:rPr>
              <a:t>领域</a:t>
            </a:r>
            <a:r>
              <a:rPr lang="en-US" altLang="zh-CN" b="1" dirty="0">
                <a:latin typeface="+mn-lt"/>
                <a:ea typeface="+mn-ea"/>
                <a:cs typeface="+mn-ea"/>
                <a:sym typeface="+mn-lt"/>
              </a:rPr>
              <a:t>4</a:t>
            </a:r>
            <a:r>
              <a:rPr lang="zh-CN" altLang="en-US" b="1" dirty="0">
                <a:latin typeface="+mn-lt"/>
                <a:ea typeface="+mn-ea"/>
                <a:cs typeface="+mn-ea"/>
                <a:sym typeface="+mn-lt"/>
              </a:rPr>
              <a:t>：数字化医院</a:t>
            </a:r>
            <a:endParaRPr lang="zh-CN" altLang="en-US" dirty="0">
              <a:latin typeface="+mn-lt"/>
              <a:ea typeface="+mn-ea"/>
              <a:cs typeface="+mn-ea"/>
              <a:sym typeface="+mn-lt"/>
            </a:endParaRPr>
          </a:p>
        </p:txBody>
      </p:sp>
      <p:sp>
        <p:nvSpPr>
          <p:cNvPr id="3" name="内容占位符 2">
            <a:extLst>
              <a:ext uri="{FF2B5EF4-FFF2-40B4-BE49-F238E27FC236}">
                <a16:creationId xmlns:a16="http://schemas.microsoft.com/office/drawing/2014/main" id="{1998A6C0-C7FF-4AF5-8501-D81BFBA172DC}"/>
              </a:ext>
            </a:extLst>
          </p:cNvPr>
          <p:cNvSpPr>
            <a:spLocks noGrp="1"/>
          </p:cNvSpPr>
          <p:nvPr>
            <p:ph idx="1"/>
          </p:nvPr>
        </p:nvSpPr>
        <p:spPr>
          <a:xfrm>
            <a:off x="204199" y="876438"/>
            <a:ext cx="8790148" cy="2336538"/>
          </a:xfrm>
        </p:spPr>
        <p:txBody>
          <a:bodyPr>
            <a:noAutofit/>
          </a:bodyPr>
          <a:lstStyle/>
          <a:p>
            <a:pPr marL="0" indent="0">
              <a:lnSpc>
                <a:spcPct val="150000"/>
              </a:lnSpc>
              <a:spcBef>
                <a:spcPct val="0"/>
              </a:spcBef>
              <a:buNone/>
            </a:pPr>
            <a:r>
              <a:rPr lang="zh-CN" altLang="en-US" sz="2000" dirty="0">
                <a:cs typeface="+mn-ea"/>
                <a:sym typeface="+mn-lt"/>
              </a:rPr>
              <a:t>        采用计算机网络技术、数据库技术和软件技术，将患者诊疗信息与医院管理信息进行最有效的采集、存储、传输与整合，以支撑医疗机构的业务运行与管理决策。包括医院信息系统</a:t>
            </a:r>
            <a:r>
              <a:rPr lang="en-US" altLang="zh-CN" sz="2000" dirty="0">
                <a:cs typeface="+mn-ea"/>
                <a:sym typeface="+mn-lt"/>
              </a:rPr>
              <a:t>(HIS)</a:t>
            </a:r>
            <a:r>
              <a:rPr lang="zh-CN" altLang="en-US" sz="2000" dirty="0">
                <a:cs typeface="+mn-ea"/>
                <a:sym typeface="+mn-lt"/>
              </a:rPr>
              <a:t>、医学影像存储与传输系统</a:t>
            </a:r>
            <a:r>
              <a:rPr lang="en-US" altLang="zh-CN" sz="2000" dirty="0">
                <a:cs typeface="+mn-ea"/>
                <a:sym typeface="+mn-lt"/>
              </a:rPr>
              <a:t>(PACS)</a:t>
            </a:r>
            <a:r>
              <a:rPr lang="zh-CN" altLang="en-US" sz="2000" dirty="0">
                <a:cs typeface="+mn-ea"/>
                <a:sym typeface="+mn-lt"/>
              </a:rPr>
              <a:t>、临床信息系统</a:t>
            </a:r>
            <a:r>
              <a:rPr lang="en-US" altLang="zh-CN" sz="2000" dirty="0">
                <a:cs typeface="+mn-ea"/>
                <a:sym typeface="+mn-lt"/>
              </a:rPr>
              <a:t>(CIS)</a:t>
            </a:r>
            <a:r>
              <a:rPr lang="zh-CN" altLang="en-US" sz="2000" dirty="0">
                <a:cs typeface="+mn-ea"/>
                <a:sym typeface="+mn-lt"/>
              </a:rPr>
              <a:t>、电子病历系统</a:t>
            </a:r>
            <a:r>
              <a:rPr lang="en-US" altLang="zh-CN" sz="2000" dirty="0">
                <a:cs typeface="+mn-ea"/>
                <a:sym typeface="+mn-lt"/>
              </a:rPr>
              <a:t>(EMR)</a:t>
            </a:r>
            <a:r>
              <a:rPr lang="zh-CN" altLang="en-US" sz="2000" dirty="0">
                <a:cs typeface="+mn-ea"/>
                <a:sym typeface="+mn-lt"/>
              </a:rPr>
              <a:t>等，实现医疗业务无纸化、医学影像无胶片化、网络环境无线化。</a:t>
            </a:r>
          </a:p>
          <a:p>
            <a:pPr>
              <a:lnSpc>
                <a:spcPct val="150000"/>
              </a:lnSpc>
              <a:spcBef>
                <a:spcPct val="0"/>
              </a:spcBef>
            </a:pPr>
            <a:endParaRPr lang="en-US" altLang="zh-CN" sz="2000" dirty="0">
              <a:cs typeface="+mn-ea"/>
              <a:sym typeface="+mn-lt"/>
            </a:endParaRPr>
          </a:p>
        </p:txBody>
      </p:sp>
      <p:sp>
        <p:nvSpPr>
          <p:cNvPr id="4" name="灯片编号占位符 3">
            <a:extLst>
              <a:ext uri="{FF2B5EF4-FFF2-40B4-BE49-F238E27FC236}">
                <a16:creationId xmlns:a16="http://schemas.microsoft.com/office/drawing/2014/main" id="{9B76DDB2-7993-43BA-8EE5-55F3656C1BC2}"/>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8</a:t>
            </a:fld>
            <a:r>
              <a:rPr lang="zh-CN" altLang="en-US">
                <a:latin typeface="+mn-lt"/>
                <a:ea typeface="+mn-ea"/>
                <a:cs typeface="+mn-ea"/>
                <a:sym typeface="+mn-lt"/>
              </a:rPr>
              <a:t>页</a:t>
            </a:r>
            <a:endParaRPr lang="zh-CN" altLang="en-US" dirty="0">
              <a:latin typeface="+mn-lt"/>
              <a:ea typeface="+mn-ea"/>
              <a:cs typeface="+mn-ea"/>
              <a:sym typeface="+mn-lt"/>
            </a:endParaRPr>
          </a:p>
        </p:txBody>
      </p:sp>
      <p:pic>
        <p:nvPicPr>
          <p:cNvPr id="7" name="Picture 2"/>
          <p:cNvPicPr/>
          <p:nvPr/>
        </p:nvPicPr>
        <p:blipFill rotWithShape="1">
          <a:blip r:embed="rId2" cstate="print"/>
          <a:srcRect l="22019" t="14457" r="21284" b="7285"/>
          <a:stretch/>
        </p:blipFill>
        <p:spPr bwMode="auto">
          <a:xfrm>
            <a:off x="278160" y="3361204"/>
            <a:ext cx="4430920" cy="2768586"/>
          </a:xfrm>
          <a:prstGeom prst="rect">
            <a:avLst/>
          </a:prstGeom>
          <a:noFill/>
          <a:ln w="9525">
            <a:noFill/>
            <a:miter lim="800000"/>
            <a:headEnd/>
            <a:tailEnd/>
          </a:ln>
        </p:spPr>
      </p:pic>
      <p:sp>
        <p:nvSpPr>
          <p:cNvPr id="5" name="文本框 4"/>
          <p:cNvSpPr txBox="1"/>
          <p:nvPr/>
        </p:nvSpPr>
        <p:spPr>
          <a:xfrm>
            <a:off x="1335088" y="6025687"/>
            <a:ext cx="7053336" cy="369332"/>
          </a:xfrm>
          <a:prstGeom prst="rect">
            <a:avLst/>
          </a:prstGeom>
          <a:noFill/>
        </p:spPr>
        <p:txBody>
          <a:bodyPr wrap="square" rtlCol="0">
            <a:spAutoFit/>
          </a:bodyPr>
          <a:lstStyle/>
          <a:p>
            <a:r>
              <a:rPr lang="zh-CN" altLang="en-US" dirty="0">
                <a:solidFill>
                  <a:srgbClr val="002060"/>
                </a:solidFill>
              </a:rPr>
              <a:t>数字一体化手术室系统                                       全科医疗信息系统</a:t>
            </a:r>
          </a:p>
        </p:txBody>
      </p:sp>
      <p:pic>
        <p:nvPicPr>
          <p:cNvPr id="8" name="图片 7"/>
          <p:cNvPicPr>
            <a:picLocks noChangeAspect="1"/>
          </p:cNvPicPr>
          <p:nvPr/>
        </p:nvPicPr>
        <p:blipFill>
          <a:blip r:embed="rId3"/>
          <a:stretch>
            <a:fillRect/>
          </a:stretch>
        </p:blipFill>
        <p:spPr>
          <a:xfrm>
            <a:off x="4858804" y="3311012"/>
            <a:ext cx="4005856" cy="2659385"/>
          </a:xfrm>
          <a:prstGeom prst="rect">
            <a:avLst/>
          </a:prstGeom>
        </p:spPr>
      </p:pic>
    </p:spTree>
    <p:extLst>
      <p:ext uri="{BB962C8B-B14F-4D97-AF65-F5344CB8AC3E}">
        <p14:creationId xmlns:p14="http://schemas.microsoft.com/office/powerpoint/2010/main" val="2586122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31BC46-A003-44A5-B8A9-44112592F60F}"/>
              </a:ext>
            </a:extLst>
          </p:cNvPr>
          <p:cNvSpPr>
            <a:spLocks noGrp="1"/>
          </p:cNvSpPr>
          <p:nvPr>
            <p:ph type="title"/>
          </p:nvPr>
        </p:nvSpPr>
        <p:spPr/>
        <p:txBody>
          <a:bodyPr>
            <a:normAutofit fontScale="90000"/>
          </a:bodyPr>
          <a:lstStyle/>
          <a:p>
            <a:pPr>
              <a:lnSpc>
                <a:spcPct val="150000"/>
              </a:lnSpc>
            </a:pPr>
            <a:r>
              <a:rPr lang="en-US" altLang="zh-CN" b="1" dirty="0">
                <a:latin typeface="+mn-lt"/>
                <a:ea typeface="+mn-ea"/>
                <a:cs typeface="+mn-ea"/>
                <a:sym typeface="+mn-lt"/>
              </a:rPr>
              <a:t>3. </a:t>
            </a:r>
            <a:r>
              <a:rPr lang="zh-CN" altLang="en-US" b="1" dirty="0">
                <a:latin typeface="+mn-lt"/>
                <a:ea typeface="+mn-ea"/>
                <a:cs typeface="+mn-ea"/>
                <a:sym typeface="+mn-lt"/>
              </a:rPr>
              <a:t>医学信息工程</a:t>
            </a:r>
            <a:r>
              <a:rPr lang="zh-CN" altLang="zh-CN" b="1" dirty="0">
                <a:latin typeface="+mn-lt"/>
                <a:ea typeface="+mn-ea"/>
                <a:cs typeface="+mn-ea"/>
                <a:sym typeface="+mn-lt"/>
              </a:rPr>
              <a:t>专业历史</a:t>
            </a:r>
            <a:endParaRPr lang="zh-CN" altLang="en-US" dirty="0">
              <a:latin typeface="+mn-lt"/>
              <a:ea typeface="+mn-ea"/>
              <a:cs typeface="+mn-ea"/>
              <a:sym typeface="+mn-lt"/>
            </a:endParaRPr>
          </a:p>
        </p:txBody>
      </p:sp>
      <p:graphicFrame>
        <p:nvGraphicFramePr>
          <p:cNvPr id="10" name="内容占位符 9"/>
          <p:cNvGraphicFramePr>
            <a:graphicFrameLocks noGrp="1"/>
          </p:cNvGraphicFramePr>
          <p:nvPr>
            <p:ph idx="1"/>
          </p:nvPr>
        </p:nvGraphicFramePr>
        <p:xfrm>
          <a:off x="107504" y="1091875"/>
          <a:ext cx="8928992" cy="4929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a:extLst>
              <a:ext uri="{FF2B5EF4-FFF2-40B4-BE49-F238E27FC236}">
                <a16:creationId xmlns:a16="http://schemas.microsoft.com/office/drawing/2014/main" id="{61173687-C7F3-4C91-8EE7-FE53AB7358CF}"/>
              </a:ext>
            </a:extLst>
          </p:cNvPr>
          <p:cNvSpPr>
            <a:spLocks noGrp="1"/>
          </p:cNvSpPr>
          <p:nvPr>
            <p:ph type="sldNum" sz="quarter" idx="12"/>
          </p:nvPr>
        </p:nvSpPr>
        <p:spPr/>
        <p:txBody>
          <a:bodyPr/>
          <a:lstStyle/>
          <a:p>
            <a:pPr>
              <a:lnSpc>
                <a:spcPct val="150000"/>
              </a:lnSpc>
            </a:pPr>
            <a:r>
              <a:rPr lang="zh-CN" altLang="en-US">
                <a:latin typeface="+mn-lt"/>
                <a:ea typeface="+mn-ea"/>
                <a:cs typeface="+mn-ea"/>
                <a:sym typeface="+mn-lt"/>
              </a:rPr>
              <a:t>第</a:t>
            </a:r>
            <a:fld id="{26A37939-7686-41CC-A8D3-F58D0B3721D2}" type="slidenum">
              <a:rPr lang="zh-CN" altLang="en-US" smtClean="0">
                <a:latin typeface="+mn-lt"/>
                <a:ea typeface="+mn-ea"/>
                <a:cs typeface="+mn-ea"/>
                <a:sym typeface="+mn-lt"/>
              </a:rPr>
              <a:pPr>
                <a:lnSpc>
                  <a:spcPct val="150000"/>
                </a:lnSpc>
              </a:pPr>
              <a:t>9</a:t>
            </a:fld>
            <a:r>
              <a:rPr lang="zh-CN" altLang="en-US">
                <a:latin typeface="+mn-lt"/>
                <a:ea typeface="+mn-ea"/>
                <a:cs typeface="+mn-ea"/>
                <a:sym typeface="+mn-lt"/>
              </a:rPr>
              <a:t>页</a:t>
            </a:r>
            <a:endParaRPr lang="zh-CN" altLang="en-US" dirty="0">
              <a:latin typeface="+mn-lt"/>
              <a:ea typeface="+mn-ea"/>
              <a:cs typeface="+mn-ea"/>
              <a:sym typeface="+mn-lt"/>
            </a:endParaRPr>
          </a:p>
        </p:txBody>
      </p:sp>
    </p:spTree>
    <p:extLst>
      <p:ext uri="{BB962C8B-B14F-4D97-AF65-F5344CB8AC3E}">
        <p14:creationId xmlns:p14="http://schemas.microsoft.com/office/powerpoint/2010/main" val="1709567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0fplr2te">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主题1</Template>
  <TotalTime>2380</TotalTime>
  <Words>1272</Words>
  <Application>Microsoft Office PowerPoint</Application>
  <PresentationFormat>全屏显示(4:3)</PresentationFormat>
  <Paragraphs>131</Paragraphs>
  <Slides>16</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黑体</vt:lpstr>
      <vt:lpstr>楷体</vt:lpstr>
      <vt:lpstr>微软雅黑</vt:lpstr>
      <vt:lpstr>Arial</vt:lpstr>
      <vt:lpstr>Times New Roman</vt:lpstr>
      <vt:lpstr>主题1</vt:lpstr>
      <vt:lpstr>医学信息工程专业介绍</vt:lpstr>
      <vt:lpstr>目  录</vt:lpstr>
      <vt:lpstr>1. 医学信息工程专业团队介绍</vt:lpstr>
      <vt:lpstr>2. 专业覆盖领域</vt:lpstr>
      <vt:lpstr>领域1：医学人工智能</vt:lpstr>
      <vt:lpstr>领域2：医疗大数据</vt:lpstr>
      <vt:lpstr>领域3：健康物联网工程</vt:lpstr>
      <vt:lpstr>领域4：数字化医院</vt:lpstr>
      <vt:lpstr>3. 医学信息工程专业历史</vt:lpstr>
      <vt:lpstr>4. 医学信息工程专业特色</vt:lpstr>
      <vt:lpstr>5. 医学信息工程专业学习攻略</vt:lpstr>
      <vt:lpstr>5. 医学信息工程专业学习攻略</vt:lpstr>
      <vt:lpstr>5. 医学信息工程专业学习攻略</vt:lpstr>
      <vt:lpstr>6. 医学信息工程专业学生培养质量</vt:lpstr>
      <vt:lpstr>6. 医学信息工程专业学生培养质量</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Crystal Cao</dc:creator>
  <cp:lastModifiedBy>HONG HE</cp:lastModifiedBy>
  <cp:revision>120</cp:revision>
  <dcterms:created xsi:type="dcterms:W3CDTF">2017-09-09T00:45:32Z</dcterms:created>
  <dcterms:modified xsi:type="dcterms:W3CDTF">2025-04-27T01:19:43Z</dcterms:modified>
</cp:coreProperties>
</file>