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79" r:id="rId6"/>
    <p:sldId id="262" r:id="rId7"/>
    <p:sldId id="271" r:id="rId8"/>
    <p:sldId id="272" r:id="rId9"/>
    <p:sldId id="273" r:id="rId10"/>
    <p:sldId id="263" r:id="rId11"/>
    <p:sldId id="274" r:id="rId12"/>
    <p:sldId id="280" r:id="rId13"/>
    <p:sldId id="266" r:id="rId14"/>
    <p:sldId id="275" r:id="rId15"/>
    <p:sldId id="276" r:id="rId16"/>
    <p:sldId id="267" r:id="rId17"/>
    <p:sldId id="277" r:id="rId18"/>
    <p:sldId id="258" r:id="rId19"/>
  </p:sldIdLst>
  <p:sldSz cx="9144000" cy="6858000" type="screen4x3"/>
  <p:notesSz cx="9942513" cy="67611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PT红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1AE9-4692-44B8-9FCC-502D855801B2}" type="datetime1">
              <a:rPr lang="zh-CN" altLang="en-US" smtClean="0"/>
              <a:pPr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7939-7686-41CC-A8D3-F58D0B3721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64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78160" y="6460772"/>
            <a:ext cx="2133600" cy="365125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‹#›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6589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红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0273-EE69-49BB-B17D-A47523D0F608}" type="datetime1">
              <a:rPr lang="zh-CN" altLang="en-US" smtClean="0"/>
              <a:pPr/>
              <a:t>2026/4/22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7939-7686-41CC-A8D3-F58D0B3721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32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843" y="72823"/>
            <a:ext cx="2551462" cy="778336"/>
          </a:xfrm>
        </p:spPr>
        <p:txBody>
          <a:bodyPr anchor="b"/>
          <a:lstStyle>
            <a:lvl1pPr algn="l">
              <a:defRPr sz="44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中国思考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7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02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02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红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725"/>
            <a:ext cx="9144000" cy="6856549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E7289-5B60-495E-ACE3-5E48F6EBA06C}" type="datetime1">
              <a:rPr lang="zh-CN" altLang="en-US" smtClean="0"/>
              <a:pPr/>
              <a:t>2026/4/22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7939-7686-41CC-A8D3-F58D0B3721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71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国际经济与贸易（中德合作）</a:t>
            </a:r>
            <a: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专业介绍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7939-7686-41CC-A8D3-F58D0B3721D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41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历史</a:t>
            </a:r>
            <a:r>
              <a:rPr lang="zh-CN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沿革、特色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沿革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（中德合作）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本科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教育项目于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月开始招生，是上海理工大学和汉堡应用科技大学的合作办学项目，并已列为上海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汉堡友好城市文化交流项目，受到双方政府的关注和支持。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10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22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6960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历史</a:t>
            </a:r>
            <a:r>
              <a:rPr lang="zh-CN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沿革、特色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特色优势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2010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月，德国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权威专业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认证机构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ASIIN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上海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汉堡国际工程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国际经济与贸易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专业一次性无条件评估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认证；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月和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再次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无条件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ASIIN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复评估。国际经济与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贸易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（中德合作）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专业成为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首批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理工大学学生“不出国门，就能获得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德国大学学士学位”的中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德合作办学专业</a:t>
            </a:r>
            <a:r>
              <a:rPr lang="zh-CN" altLang="zh-CN" sz="2400" dirty="0"/>
              <a:t>。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11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81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160" y="0"/>
            <a:ext cx="8229600" cy="5264020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历史</a:t>
            </a:r>
            <a:r>
              <a:rPr lang="zh-CN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沿革、特色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）德语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教学安排与特色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12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17339"/>
            <a:ext cx="8321761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836" y="954121"/>
            <a:ext cx="8686328" cy="52640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学习攻略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）核心课程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/>
              <a:t>          </a:t>
            </a:r>
            <a:r>
              <a:rPr lang="zh-CN" altLang="zh-CN" sz="2000" b="1" dirty="0" smtClean="0"/>
              <a:t>国际贸易</a:t>
            </a:r>
            <a:r>
              <a:rPr lang="zh-CN" altLang="zh-CN" sz="2000" b="1" dirty="0"/>
              <a:t>理论与实务、国际金融与投资、</a:t>
            </a:r>
            <a:r>
              <a:rPr lang="en-US" altLang="zh-CN" sz="2000" b="1" dirty="0"/>
              <a:t>WTO</a:t>
            </a:r>
            <a:r>
              <a:rPr lang="zh-CN" altLang="zh-CN" sz="2000" b="1" dirty="0"/>
              <a:t>规则及案例研究（德）、国际经济与贸易政策（德）、国际物流学（德）、国际供应链管理、国际结算与保险、会计学（管理会计与财务会计）、国际市场营销（德）、跨文化交流（德）、市场调查与预测（德）、人力资源管理（德）、创业学（德）、国际商务谈判、学术研究与写作、经济</a:t>
            </a:r>
            <a:r>
              <a:rPr lang="zh-CN" altLang="zh-CN" sz="2000" b="1" dirty="0" smtClean="0"/>
              <a:t>信息学</a:t>
            </a:r>
            <a:r>
              <a:rPr lang="zh-CN" altLang="en-US" sz="2000" b="1" dirty="0" smtClean="0"/>
              <a:t>等</a:t>
            </a:r>
            <a:r>
              <a:rPr lang="zh-CN" altLang="zh-CN" sz="2000" b="1" dirty="0" smtClean="0"/>
              <a:t>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13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55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160" y="1196752"/>
            <a:ext cx="8686328" cy="52640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学习攻略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）学习负荷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本专业学制四年，按照学分制管理，实行弹性学习年限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最长六年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。修满培养计划规定的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258.5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（至少</a:t>
            </a:r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252.5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学分方能毕业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学生毕业时，达到双方大学的学位成绩要求以及德语语言能力要求，将同时授予中国和德国两个学士学位。</a:t>
            </a:r>
          </a:p>
          <a:p>
            <a:pPr marL="0" indent="0"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14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53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160" y="1196752"/>
            <a:ext cx="8686328" cy="52640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学习攻略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）各学期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年建议修读课程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 smtClean="0"/>
              <a:t>            </a:t>
            </a:r>
            <a:r>
              <a:rPr lang="zh-CN" altLang="en-US" sz="2400" b="1" dirty="0" smtClean="0"/>
              <a:t>参看</a:t>
            </a:r>
            <a:r>
              <a:rPr lang="en-US" altLang="zh-CN" sz="2400" b="1" dirty="0" smtClean="0"/>
              <a:t>《</a:t>
            </a:r>
            <a:r>
              <a:rPr lang="zh-CN" altLang="en-US" sz="2400" b="1" dirty="0"/>
              <a:t>中德国贸培养计划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附件“</a:t>
            </a:r>
            <a:r>
              <a:rPr lang="zh-CN" altLang="zh-CN" sz="2400" b="1" dirty="0" smtClean="0"/>
              <a:t>指导性</a:t>
            </a:r>
            <a:r>
              <a:rPr lang="zh-CN" altLang="zh-CN" sz="2400" b="1" dirty="0"/>
              <a:t>修读</a:t>
            </a:r>
            <a:r>
              <a:rPr lang="zh-CN" altLang="zh-CN" sz="2400" b="1" dirty="0" smtClean="0"/>
              <a:t>意见</a:t>
            </a:r>
            <a:r>
              <a:rPr lang="zh-CN" altLang="en-US" sz="2400" b="1" dirty="0" smtClean="0"/>
              <a:t>”。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15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77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640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培养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）就业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绝大多数的高质量就业集中在德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企业、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合资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企业、国有企业、事业单位、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以及自主创业等。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16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01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640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培养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）升学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2024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届毕业生超过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1/2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到德国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及英美及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高校深造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17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94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3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en-US" altLang="zh-CN" sz="3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en-US" altLang="zh-CN" sz="3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3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欢迎</a:t>
            </a:r>
            <a:r>
              <a:rPr lang="zh-CN" altLang="en-US" sz="3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垂询指导！</a:t>
            </a:r>
            <a:endParaRPr lang="en-US" altLang="zh-CN" sz="39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郭健全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jasonguo@usst.edu.cn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021-55271549; 13817780517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18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25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2640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国际经济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与贸易（中德合作）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介绍及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专业师资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队伍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覆盖领域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历史沿革、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色优势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攻略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学生培养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质量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2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81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0844" y="1124744"/>
            <a:ext cx="8542312" cy="48965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1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国际经济</a:t>
            </a:r>
            <a:r>
              <a:rPr lang="zh-CN" altLang="en-US" sz="1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与贸易（中德合作</a:t>
            </a:r>
            <a:r>
              <a:rPr lang="zh-CN" altLang="en-US" sz="1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1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专业负责人</a:t>
            </a:r>
            <a:endParaRPr lang="en-US" altLang="zh-CN" sz="1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7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zh-CN" altLang="en-US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郭健全，博士，副教授，教研室主任</a:t>
            </a:r>
            <a:endParaRPr lang="en-US" altLang="zh-CN" sz="9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中国周边经济研究中心研究员；上海</a:t>
            </a:r>
            <a:r>
              <a:rPr lang="zh-CN" altLang="en-US" sz="9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铁路局专家库</a:t>
            </a:r>
            <a:r>
              <a:rPr lang="zh-CN" altLang="en-US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成员</a:t>
            </a:r>
            <a:endParaRPr lang="en-US" altLang="zh-CN" sz="9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9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9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期刊审稿</a:t>
            </a:r>
            <a:r>
              <a:rPr lang="zh-CN" altLang="en-US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9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《BSE》</a:t>
            </a:r>
            <a:r>
              <a:rPr lang="zh-CN" altLang="en-US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《JCLP</a:t>
            </a:r>
            <a:r>
              <a:rPr lang="en-US" altLang="zh-CN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《JBE》</a:t>
            </a:r>
            <a:r>
              <a:rPr lang="zh-CN" altLang="en-US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等（</a:t>
            </a:r>
            <a:r>
              <a:rPr lang="en-US" altLang="zh-CN" sz="8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SCI/SSCI1</a:t>
            </a:r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</a:t>
            </a:r>
            <a:r>
              <a:rPr lang="en-US" altLang="zh-CN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-TOP</a:t>
            </a:r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8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电子邮箱：</a:t>
            </a:r>
            <a:r>
              <a:rPr lang="en-US" altLang="zh-CN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jasonguo@usst.eud.cn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zh-CN" altLang="en-US" sz="9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电话</a:t>
            </a:r>
            <a:r>
              <a:rPr lang="zh-CN" altLang="en-US" sz="9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021-55271549; 13817780517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3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021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4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4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4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国际经济</a:t>
            </a:r>
            <a:r>
              <a:rPr lang="zh-CN" altLang="en-US" sz="4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与贸易（中德合作</a:t>
            </a:r>
            <a:r>
              <a:rPr lang="zh-CN" altLang="en-US" sz="4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4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4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4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4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师资队伍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中方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专职教师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拥有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博士学位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）另有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编制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属于管理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教师参与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专业课程教学、指导学生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）（合作方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德方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汉堡应用科技大学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多名教师参与本专业课程的教学和管理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参与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专业教学的德方任课教师均为德方相关课程的主讲</a:t>
            </a: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教授。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4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77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国际经济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与贸易（中德合作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师资队伍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德语师资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目前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拥有在编中方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，根据每年招生规模情况，还配备有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5-7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名德国外教， 其中有德国学术交流中心（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DAAD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）派驻长期外教一人。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5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3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覆盖领域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）国际经济与贸易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）国际金融与投资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6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03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覆盖领域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）国际物流与供应链管理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）国际电子商务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7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15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覆盖领域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）国际企业财务管理与会计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）国际企业人力资源管理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8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88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685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国际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经济与贸易（中德合作）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覆盖领域</a:t>
            </a:r>
            <a:endParaRPr lang="en-US" altLang="zh-CN" sz="3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）国际市场营销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）国际保险与结算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smtClean="0"/>
              <a:t>第</a:t>
            </a:r>
            <a:fld id="{26A37939-7686-41CC-A8D3-F58D0B3721D2}" type="slidenum">
              <a:rPr lang="zh-CN" altLang="en-US" smtClean="0"/>
              <a:pPr/>
              <a:t>9</a:t>
            </a:fld>
            <a:r>
              <a:rPr lang="zh-CN" altLang="en-US" smtClean="0"/>
              <a:t>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02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220</TotalTime>
  <Words>1068</Words>
  <Application>Microsoft Office PowerPoint</Application>
  <PresentationFormat>全屏显示(4:3)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黑体</vt:lpstr>
      <vt:lpstr>宋体</vt:lpstr>
      <vt:lpstr>微软雅黑</vt:lpstr>
      <vt:lpstr>Arial</vt:lpstr>
      <vt:lpstr>Calibri</vt:lpstr>
      <vt:lpstr>主题1</vt:lpstr>
      <vt:lpstr>国际经济与贸易（中德合作） 专业介绍</vt:lpstr>
      <vt:lpstr>目  录</vt:lpstr>
      <vt:lpstr>目  录</vt:lpstr>
      <vt:lpstr>目  录</vt:lpstr>
      <vt:lpstr>目  录</vt:lpstr>
      <vt:lpstr>目  录</vt:lpstr>
      <vt:lpstr>目  录</vt:lpstr>
      <vt:lpstr>目  录</vt:lpstr>
      <vt:lpstr>目  录</vt:lpstr>
      <vt:lpstr>目  录</vt:lpstr>
      <vt:lpstr>目  录</vt:lpstr>
      <vt:lpstr>PowerPoint 演示文稿</vt:lpstr>
      <vt:lpstr>目  录</vt:lpstr>
      <vt:lpstr>目  录</vt:lpstr>
      <vt:lpstr>目  录</vt:lpstr>
      <vt:lpstr>目  录</vt:lpstr>
      <vt:lpstr>目  录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Crystal Cao</dc:creator>
  <cp:lastModifiedBy>guo</cp:lastModifiedBy>
  <cp:revision>45</cp:revision>
  <dcterms:created xsi:type="dcterms:W3CDTF">2017-09-09T00:45:32Z</dcterms:created>
  <dcterms:modified xsi:type="dcterms:W3CDTF">2026-04-22T07:30:26Z</dcterms:modified>
</cp:coreProperties>
</file>