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1612" r:id="rId3"/>
    <p:sldId id="1416" r:id="rId5"/>
    <p:sldId id="1181" r:id="rId6"/>
    <p:sldId id="1521" r:id="rId7"/>
    <p:sldId id="1451" r:id="rId8"/>
    <p:sldId id="1486" r:id="rId9"/>
    <p:sldId id="1623" r:id="rId10"/>
    <p:sldId id="1488" r:id="rId11"/>
    <p:sldId id="1592" r:id="rId12"/>
    <p:sldId id="1593" r:id="rId13"/>
    <p:sldId id="1594" r:id="rId14"/>
    <p:sldId id="1595" r:id="rId15"/>
    <p:sldId id="1596" r:id="rId16"/>
    <p:sldId id="1597" r:id="rId17"/>
    <p:sldId id="1497" r:id="rId18"/>
    <p:sldId id="1598" r:id="rId19"/>
    <p:sldId id="1599" r:id="rId20"/>
    <p:sldId id="1678" r:id="rId21"/>
    <p:sldId id="1625" r:id="rId22"/>
    <p:sldId id="1694" r:id="rId23"/>
  </p:sldIdLst>
  <p:sldSz cx="12195175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70C0"/>
    <a:srgbClr val="000000"/>
    <a:srgbClr val="004D86"/>
    <a:srgbClr val="BFBFBF"/>
    <a:srgbClr val="0091FE"/>
    <a:srgbClr val="0088EE"/>
    <a:srgbClr val="DBC05B"/>
    <a:srgbClr val="D9D9D9"/>
    <a:srgbClr val="C691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8" autoAdjust="0"/>
    <p:restoredTop sz="97232" autoAdjust="0"/>
  </p:normalViewPr>
  <p:slideViewPr>
    <p:cSldViewPr showGuides="1">
      <p:cViewPr varScale="1">
        <p:scale>
          <a:sx n="98" d="100"/>
          <a:sy n="98" d="100"/>
        </p:scale>
        <p:origin x="72" y="72"/>
      </p:cViewPr>
      <p:guideLst>
        <p:guide orient="horz" pos="3239"/>
        <p:guide pos="40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4FFA8-7E0C-4803-A4C6-3DDD6AB6E33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CD64D-B72C-4FF8-85BB-4AA899BC1DF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09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409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6146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6146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6146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6146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6146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6146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6146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7DB20-2E87-4E5B-9441-63DB909E25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B287B-7148-4D76-9C35-148CF1E1BB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7DB20-2E87-4E5B-9441-63DB909E25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7DB20-2E87-4E5B-9441-63DB909E25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6146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6146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7DB20-2E87-4E5B-9441-63DB909E25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6146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6146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24BF-67B8-48BD-9ABF-36DACBACC9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4AD9-C849-45B6-BBCC-5E990A5EEF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24BF-67B8-48BD-9ABF-36DACBACC9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4AD9-C849-45B6-BBCC-5E990A5EEF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24BF-67B8-48BD-9ABF-36DACBACC9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4AD9-C849-45B6-BBCC-5E990A5EEF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24BF-67B8-48BD-9ABF-36DACBACC9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4AD9-C849-45B6-BBCC-5E990A5EEF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335" y="4406901"/>
            <a:ext cx="1036589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335" y="2906713"/>
            <a:ext cx="103658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24BF-67B8-48BD-9ABF-36DACBACC9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4AD9-C849-45B6-BBCC-5E990A5EEF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24BF-67B8-48BD-9ABF-36DACBACC9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4AD9-C849-45B6-BBCC-5E990A5EEF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24BF-67B8-48BD-9ABF-36DACBACC9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4AD9-C849-45B6-BBCC-5E990A5EEF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24BF-67B8-48BD-9ABF-36DACBACC9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4AD9-C849-45B6-BBCC-5E990A5EEF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24BF-67B8-48BD-9ABF-36DACBACC9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4AD9-C849-45B6-BBCC-5E990A5EEF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24BF-67B8-48BD-9ABF-36DACBACC9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4AD9-C849-45B6-BBCC-5E990A5EEF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24BF-67B8-48BD-9ABF-36DACBACC9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4AD9-C849-45B6-BBCC-5E990A5EEF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E24BF-67B8-48BD-9ABF-36DACBACC9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64AD9-C849-45B6-BBCC-5E990A5EEF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2.jpeg"/><Relationship Id="rId1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71"/>
          <p:cNvSpPr txBox="1"/>
          <p:nvPr/>
        </p:nvSpPr>
        <p:spPr>
          <a:xfrm>
            <a:off x="13511213" y="7027863"/>
            <a:ext cx="868362" cy="3667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dirty="0">
                <a:latin typeface="Calibri" panose="020F0502020204030204" charset="0"/>
                <a:ea typeface="宋体" panose="02010600030101010101" pitchFamily="2" charset="-122"/>
              </a:rPr>
              <a:t>延时符</a:t>
            </a:r>
            <a:endParaRPr lang="zh-CN" altLang="en-US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809240" y="2726055"/>
            <a:ext cx="57365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2" name="图片 1" descr="tu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5175" cy="685863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3" name="Pentagon 2355_6"/>
          <p:cNvSpPr>
            <a:spLocks noChangeArrowheads="1"/>
          </p:cNvSpPr>
          <p:nvPr/>
        </p:nvSpPr>
        <p:spPr bwMode="auto">
          <a:xfrm rot="5400000">
            <a:off x="4121150" y="-1870710"/>
            <a:ext cx="4020185" cy="10931525"/>
          </a:xfrm>
          <a:prstGeom prst="homePlate">
            <a:avLst>
              <a:gd name="adj" fmla="val 8079"/>
            </a:avLst>
          </a:prstGeom>
          <a:solidFill>
            <a:srgbClr val="0088EE"/>
          </a:solidFill>
          <a:ln>
            <a:noFill/>
          </a:ln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id-ID" altLang="en-US" sz="28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31" name="直接连接符 30"/>
          <p:cNvCxnSpPr/>
          <p:nvPr/>
        </p:nvCxnSpPr>
        <p:spPr>
          <a:xfrm flipV="1">
            <a:off x="2641600" y="690245"/>
            <a:ext cx="1635125" cy="1905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7878445" y="690245"/>
            <a:ext cx="1891665" cy="1905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2814320" y="5829935"/>
            <a:ext cx="6566535" cy="739775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7"/>
          <p:cNvSpPr>
            <a:spLocks noChangeArrowheads="1"/>
          </p:cNvSpPr>
          <p:nvPr/>
        </p:nvSpPr>
        <p:spPr bwMode="auto">
          <a:xfrm>
            <a:off x="3813175" y="6061710"/>
            <a:ext cx="5311140" cy="276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r>
              <a:rPr 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通过手机内置的多屏互动功能来实现投屏</a:t>
            </a:r>
            <a:endParaRPr lang="zh-CN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72849" y="151636"/>
            <a:ext cx="4451985" cy="1076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pc="3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sz="3200" b="1" spc="300" dirty="0" err="1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无线投屏</a:t>
            </a:r>
            <a:endParaRPr lang="en-US" sz="3200" b="1" spc="300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sz="3200" b="1" spc="3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b="1" spc="3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b="1" spc="3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手机版</a:t>
            </a:r>
            <a:r>
              <a:rPr lang="zh-CN" b="1" spc="3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b="1" spc="3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85850" y="1456690"/>
            <a:ext cx="10766425" cy="427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80000"/>
              </a:lnSpc>
            </a:pP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苹果手机：设置→界面上划→Airplay镜像→选择对应的投屏信号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80000"/>
              </a:lnSpc>
            </a:pP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华为手机：设置→智能辅助→多屏互动→选择对应的投屏信号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80000"/>
              </a:lnSpc>
            </a:pP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荣耀手机：设置→高级设置→多屏互动→选择对应的投屏信号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80000"/>
              </a:lnSpc>
            </a:pP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小米手机：设置→更多连接方式→无线显示→选择对应的投屏信号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80000"/>
              </a:lnSpc>
            </a:pP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vivo手机：设置→多屏互动→选择对应的投屏信号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80000"/>
              </a:lnSpc>
            </a:pP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OPPO手机：设置→其他无线连接→无线显示→选择对应的投屏信号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80000"/>
              </a:lnSpc>
            </a:pP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备注：随着手机版本的更新，投屏的操作键也会有所变化，请大家仔细搜寻！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3" name="Pentagon 2355_6"/>
          <p:cNvSpPr>
            <a:spLocks noChangeArrowheads="1"/>
          </p:cNvSpPr>
          <p:nvPr/>
        </p:nvSpPr>
        <p:spPr bwMode="auto">
          <a:xfrm rot="5400000">
            <a:off x="3945255" y="-637540"/>
            <a:ext cx="4260215" cy="8380730"/>
          </a:xfrm>
          <a:prstGeom prst="homePlate">
            <a:avLst>
              <a:gd name="adj" fmla="val 8079"/>
            </a:avLst>
          </a:prstGeom>
          <a:solidFill>
            <a:srgbClr val="0088EE"/>
          </a:solidFill>
          <a:ln>
            <a:noFill/>
          </a:ln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id-ID" altLang="en-US" sz="28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31" name="直接连接符 30"/>
          <p:cNvCxnSpPr/>
          <p:nvPr/>
        </p:nvCxnSpPr>
        <p:spPr>
          <a:xfrm flipV="1">
            <a:off x="2641600" y="690245"/>
            <a:ext cx="1635125" cy="1905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7878445" y="690245"/>
            <a:ext cx="1891665" cy="1905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2334895" y="5859145"/>
            <a:ext cx="7792085" cy="739775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7"/>
          <p:cNvSpPr>
            <a:spLocks noChangeArrowheads="1"/>
          </p:cNvSpPr>
          <p:nvPr/>
        </p:nvSpPr>
        <p:spPr bwMode="auto">
          <a:xfrm>
            <a:off x="2561590" y="6090920"/>
            <a:ext cx="7177405" cy="276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选择所在的组进行投屏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(安卓手机投屏效果受系统、手机性能等影响)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669030" y="1668780"/>
            <a:ext cx="16224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苹果用户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72849" y="151636"/>
            <a:ext cx="4451985" cy="1076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pc="3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sz="3200" b="1" spc="300" dirty="0" err="1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无线投屏</a:t>
            </a:r>
            <a:endParaRPr lang="en-US" sz="3200" b="1" spc="300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sz="3200" b="1" spc="3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b="1" spc="3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b="1" spc="3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手机版</a:t>
            </a:r>
            <a:r>
              <a:rPr lang="zh-CN" b="1" spc="3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b="1" spc="3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IMG_2175"/>
          <p:cNvPicPr>
            <a:picLocks noChangeAspect="1"/>
          </p:cNvPicPr>
          <p:nvPr/>
        </p:nvPicPr>
        <p:blipFill>
          <a:blip r:embed="rId1"/>
          <a:srcRect t="36781"/>
          <a:stretch>
            <a:fillRect/>
          </a:stretch>
        </p:blipFill>
        <p:spPr>
          <a:xfrm>
            <a:off x="2785110" y="2072640"/>
            <a:ext cx="2897505" cy="32581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492875" y="1532890"/>
            <a:ext cx="69799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华为用户：选择所在的组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（点击带       标志的）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C:\Users\Administrator\Desktop\图片1_副本.png图片1_副本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674485" y="2180273"/>
            <a:ext cx="2392680" cy="3389630"/>
          </a:xfrm>
          <a:prstGeom prst="rect">
            <a:avLst/>
          </a:prstGeom>
        </p:spPr>
      </p:pic>
      <p:pic>
        <p:nvPicPr>
          <p:cNvPr id="7" name="图片 6" descr="QX$5Q9VW3}`K_9H%U`63SC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9515" y="1877695"/>
            <a:ext cx="361950" cy="2667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3" name="Pentagon 2355_6"/>
          <p:cNvSpPr>
            <a:spLocks noChangeArrowheads="1"/>
          </p:cNvSpPr>
          <p:nvPr/>
        </p:nvSpPr>
        <p:spPr bwMode="auto">
          <a:xfrm rot="5400000">
            <a:off x="4014470" y="-2012950"/>
            <a:ext cx="4126230" cy="11191240"/>
          </a:xfrm>
          <a:prstGeom prst="homePlate">
            <a:avLst>
              <a:gd name="adj" fmla="val 8079"/>
            </a:avLst>
          </a:prstGeom>
          <a:solidFill>
            <a:srgbClr val="0088EE"/>
          </a:solidFill>
          <a:ln>
            <a:noFill/>
          </a:ln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id-ID" altLang="en-US" sz="28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31" name="直接连接符 30"/>
          <p:cNvCxnSpPr/>
          <p:nvPr/>
        </p:nvCxnSpPr>
        <p:spPr>
          <a:xfrm flipV="1">
            <a:off x="2641600" y="690245"/>
            <a:ext cx="1635125" cy="1905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7878445" y="690245"/>
            <a:ext cx="1891665" cy="1905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3359785" y="5830570"/>
            <a:ext cx="5099050" cy="739775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7"/>
          <p:cNvSpPr>
            <a:spLocks noChangeArrowheads="1"/>
          </p:cNvSpPr>
          <p:nvPr/>
        </p:nvSpPr>
        <p:spPr bwMode="auto">
          <a:xfrm>
            <a:off x="5300345" y="6062345"/>
            <a:ext cx="2223135" cy="276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r>
              <a:rPr 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退出投屏</a:t>
            </a:r>
            <a:endParaRPr lang="en-US" altLang="zh-CN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22475" y="1647825"/>
            <a:ext cx="13417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苹果用户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72849" y="151636"/>
            <a:ext cx="4451985" cy="1076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pc="3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sz="3200" b="1" spc="300" dirty="0" err="1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无线投屏</a:t>
            </a:r>
            <a:endParaRPr lang="en-US" sz="3200" b="1" spc="300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sz="3200" b="1" spc="3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b="1" spc="3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b="1" spc="3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手机版</a:t>
            </a:r>
            <a:r>
              <a:rPr lang="zh-CN" b="1" spc="3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b="1" spc="3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IMG_2176(20170810-16501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4745" y="2122805"/>
            <a:ext cx="3066415" cy="3279140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1238250" y="3393440"/>
            <a:ext cx="1676400" cy="48768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953635" y="1647825"/>
            <a:ext cx="32823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华为用户（点本机即可退出）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QQ图片20170810150442"/>
          <p:cNvPicPr>
            <a:picLocks noChangeAspect="1"/>
          </p:cNvPicPr>
          <p:nvPr/>
        </p:nvPicPr>
        <p:blipFill>
          <a:blip r:embed="rId2"/>
          <a:srcRect l="6786" t="13533" r="6690" b="17447"/>
          <a:stretch>
            <a:fillRect/>
          </a:stretch>
        </p:blipFill>
        <p:spPr>
          <a:xfrm>
            <a:off x="5130165" y="2122805"/>
            <a:ext cx="2392680" cy="3394075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5243195" y="2506980"/>
            <a:ext cx="1018540" cy="74930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QQ图片20171017154243"/>
          <p:cNvPicPr>
            <a:picLocks noChangeAspect="1"/>
          </p:cNvPicPr>
          <p:nvPr/>
        </p:nvPicPr>
        <p:blipFill>
          <a:blip r:embed="rId3"/>
          <a:srcRect t="3965" b="56544"/>
          <a:stretch>
            <a:fillRect/>
          </a:stretch>
        </p:blipFill>
        <p:spPr>
          <a:xfrm>
            <a:off x="8507730" y="2172335"/>
            <a:ext cx="2503805" cy="1977390"/>
          </a:xfrm>
          <a:prstGeom prst="rect">
            <a:avLst/>
          </a:prstGeom>
        </p:spPr>
      </p:pic>
      <p:pic>
        <p:nvPicPr>
          <p:cNvPr id="11" name="图片 10" descr="QQ图片20171017154243"/>
          <p:cNvPicPr>
            <a:picLocks noChangeAspect="1"/>
          </p:cNvPicPr>
          <p:nvPr/>
        </p:nvPicPr>
        <p:blipFill>
          <a:blip r:embed="rId3"/>
          <a:srcRect l="-888" t="68426" r="888" b="3243"/>
          <a:stretch>
            <a:fillRect/>
          </a:stretch>
        </p:blipFill>
        <p:spPr>
          <a:xfrm>
            <a:off x="8507730" y="4084320"/>
            <a:ext cx="2503805" cy="141859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9088755" y="1647825"/>
            <a:ext cx="13417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小米用户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9149715" y="4972050"/>
            <a:ext cx="1280795" cy="42989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直接连接符 30"/>
          <p:cNvCxnSpPr/>
          <p:nvPr/>
        </p:nvCxnSpPr>
        <p:spPr>
          <a:xfrm flipV="1">
            <a:off x="2641600" y="618490"/>
            <a:ext cx="1635125" cy="1905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7878445" y="618490"/>
            <a:ext cx="1891665" cy="1905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2435860" y="5737860"/>
            <a:ext cx="7553325" cy="93345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7"/>
          <p:cNvSpPr>
            <a:spLocks noChangeArrowheads="1"/>
          </p:cNvSpPr>
          <p:nvPr/>
        </p:nvSpPr>
        <p:spPr bwMode="auto">
          <a:xfrm>
            <a:off x="2636520" y="5958205"/>
            <a:ext cx="728726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r>
              <a:rPr lang="zh-CN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在浏览器输入网址</a:t>
            </a:r>
            <a:r>
              <a:rPr 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: www.jtedu.io/tp.zip</a:t>
            </a: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，跳出右图界面，点击</a:t>
            </a:r>
            <a:r>
              <a:rPr lang="zh-CN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下载，下载安装后可实现投屏。</a:t>
            </a:r>
            <a:endParaRPr lang="zh-CN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448310" y="1431290"/>
            <a:ext cx="11193780" cy="39954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4054129" y="260856"/>
            <a:ext cx="4451985" cy="1076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pc="3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sz="3200" b="1" spc="300" dirty="0" err="1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无线投屏</a:t>
            </a:r>
            <a:endParaRPr lang="en-US" sz="3200" b="1" spc="300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sz="3200" b="1" spc="3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b="1" spc="3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（笔记本</a:t>
            </a:r>
            <a:r>
              <a:rPr lang="en-US" altLang="zh-CN" b="1" spc="3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Windows</a:t>
            </a:r>
            <a:r>
              <a:rPr lang="zh-CN" altLang="en-US" b="1" spc="3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</a:t>
            </a:r>
            <a:r>
              <a:rPr lang="zh-CN" b="1" spc="3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b="1" spc="3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miracast_sta-ok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4680" y="1571625"/>
            <a:ext cx="6419215" cy="3610610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4697730" y="3702685"/>
            <a:ext cx="1147445" cy="27559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`OJJM3~79[P)%36UH35NEV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355" y="2175510"/>
            <a:ext cx="4488815" cy="233616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直接连接符 30"/>
          <p:cNvCxnSpPr/>
          <p:nvPr/>
        </p:nvCxnSpPr>
        <p:spPr>
          <a:xfrm flipV="1">
            <a:off x="2641600" y="618490"/>
            <a:ext cx="1635125" cy="1905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7878445" y="618490"/>
            <a:ext cx="1891665" cy="1905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2747645" y="5686425"/>
            <a:ext cx="7207250" cy="894715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7"/>
          <p:cNvSpPr>
            <a:spLocks noChangeArrowheads="1"/>
          </p:cNvSpPr>
          <p:nvPr/>
        </p:nvSpPr>
        <p:spPr bwMode="auto">
          <a:xfrm>
            <a:off x="3273425" y="5872480"/>
            <a:ext cx="6318250" cy="55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：打开投屏软件，</a:t>
            </a:r>
            <a:r>
              <a:rPr 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点击刷新按钮    ，选择所在组，并</a:t>
            </a:r>
            <a:r>
              <a:rPr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输入</a:t>
            </a:r>
            <a:r>
              <a:rPr 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相应的</a:t>
            </a:r>
            <a:r>
              <a:rPr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CODE码</a:t>
            </a:r>
            <a:r>
              <a:rPr 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（位于教室屏幕中），点击“ok”即出现最右图</a:t>
            </a:r>
            <a:endParaRPr lang="zh-CN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383540" y="1772285"/>
            <a:ext cx="11489690" cy="3382645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 descr="C:\Users\Administrator\Desktop\QQ截图20170911133717.jpgQQ截图2017091113371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932180" y="2735580"/>
            <a:ext cx="1113790" cy="1387475"/>
          </a:xfrm>
          <a:prstGeom prst="rect">
            <a:avLst/>
          </a:prstGeom>
        </p:spPr>
      </p:pic>
      <p:pic>
        <p:nvPicPr>
          <p:cNvPr id="13" name="图片 12" descr="C:\@@阶梯\【重要】使用说明、培训\@使用说明新\使用说明的截图\QQ截图20180529152844.pngQQ截图2018052915284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878445" y="2735580"/>
            <a:ext cx="3401060" cy="1663700"/>
          </a:xfrm>
          <a:prstGeom prst="rect">
            <a:avLst/>
          </a:prstGeom>
        </p:spPr>
      </p:pic>
      <p:sp>
        <p:nvSpPr>
          <p:cNvPr id="14" name="右箭头 13"/>
          <p:cNvSpPr/>
          <p:nvPr/>
        </p:nvSpPr>
        <p:spPr>
          <a:xfrm>
            <a:off x="7259320" y="3253105"/>
            <a:ext cx="574675" cy="421640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054129" y="260856"/>
            <a:ext cx="4451985" cy="1076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pc="3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sz="3200" b="1" spc="300" dirty="0" err="1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无线投屏</a:t>
            </a:r>
            <a:endParaRPr lang="en-US" sz="3200" b="1" spc="300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sz="3200" b="1" spc="3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b="1" spc="3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（笔记本</a:t>
            </a:r>
            <a:r>
              <a:rPr lang="en-US" altLang="zh-CN" b="1" spc="3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Windows</a:t>
            </a:r>
            <a:r>
              <a:rPr lang="zh-CN" altLang="en-US" b="1" spc="3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系统</a:t>
            </a:r>
            <a:r>
              <a:rPr lang="zh-CN" b="1" spc="3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endParaRPr lang="zh-CN" b="1" spc="3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72" descr="QQ图片201706011717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3840" y="1844675"/>
            <a:ext cx="2334895" cy="15068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右箭头 5"/>
          <p:cNvSpPr/>
          <p:nvPr/>
        </p:nvSpPr>
        <p:spPr>
          <a:xfrm>
            <a:off x="2405380" y="3218180"/>
            <a:ext cx="574675" cy="421640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C:\Users\Administrator\Desktop\IMG_2164(20170809-140904).jpgIMG_2164(20170809-140904)"/>
          <p:cNvPicPr>
            <a:picLocks noChangeAspect="1"/>
          </p:cNvPicPr>
          <p:nvPr/>
        </p:nvPicPr>
        <p:blipFill>
          <a:blip r:embed="rId4"/>
          <a:srcRect l="32702" t="39188"/>
          <a:stretch>
            <a:fillRect/>
          </a:stretch>
        </p:blipFill>
        <p:spPr>
          <a:xfrm>
            <a:off x="3399790" y="3569335"/>
            <a:ext cx="3472180" cy="1844675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3399790" y="5138420"/>
            <a:ext cx="1454785" cy="27559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5953125" y="2459990"/>
            <a:ext cx="654050" cy="27559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S2WOZS8RC_H7UQEDQCKEEZ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2420" y="5872480"/>
            <a:ext cx="209550" cy="2190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3" name="Pentagon 2355_6"/>
          <p:cNvSpPr>
            <a:spLocks noChangeArrowheads="1"/>
          </p:cNvSpPr>
          <p:nvPr/>
        </p:nvSpPr>
        <p:spPr bwMode="auto">
          <a:xfrm rot="5400000">
            <a:off x="4159250" y="28575"/>
            <a:ext cx="4077970" cy="7087870"/>
          </a:xfrm>
          <a:prstGeom prst="homePlate">
            <a:avLst>
              <a:gd name="adj" fmla="val 8079"/>
            </a:avLst>
          </a:prstGeom>
          <a:solidFill>
            <a:srgbClr val="0088EE"/>
          </a:solidFill>
          <a:ln>
            <a:noFill/>
          </a:ln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id-ID" altLang="en-US" sz="28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31" name="直接连接符 30"/>
          <p:cNvCxnSpPr/>
          <p:nvPr/>
        </p:nvCxnSpPr>
        <p:spPr>
          <a:xfrm flipV="1">
            <a:off x="2641600" y="690245"/>
            <a:ext cx="1635125" cy="1905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7878445" y="690245"/>
            <a:ext cx="1891665" cy="1905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2929255" y="5830570"/>
            <a:ext cx="6566535" cy="739775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7"/>
          <p:cNvSpPr>
            <a:spLocks noChangeArrowheads="1"/>
          </p:cNvSpPr>
          <p:nvPr/>
        </p:nvSpPr>
        <p:spPr bwMode="auto">
          <a:xfrm>
            <a:off x="3636645" y="6061710"/>
            <a:ext cx="5643245" cy="276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桌面右上角点击Airplay        ，选择对应的投屏信号</a:t>
            </a:r>
            <a:endParaRPr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72849" y="151636"/>
            <a:ext cx="4451985" cy="1076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pc="3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sz="3200" b="1" spc="300" dirty="0" err="1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无线投屏</a:t>
            </a:r>
            <a:endParaRPr lang="en-US" sz="3200" b="1" spc="300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sz="3200" b="1" spc="3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b="1" spc="3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b="1" spc="3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macOS系统</a:t>
            </a:r>
            <a:r>
              <a:rPr lang="zh-CN" b="1" spc="3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b="1" spc="3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 descr="00421859263695975"/>
          <p:cNvPicPr>
            <a:picLocks noChangeAspect="1"/>
          </p:cNvPicPr>
          <p:nvPr/>
        </p:nvPicPr>
        <p:blipFill>
          <a:blip r:embed="rId1"/>
          <a:srcRect t="17122" r="33212"/>
          <a:stretch>
            <a:fillRect/>
          </a:stretch>
        </p:blipFill>
        <p:spPr>
          <a:xfrm>
            <a:off x="2818765" y="1903730"/>
            <a:ext cx="6461125" cy="3187700"/>
          </a:xfrm>
          <a:prstGeom prst="rect">
            <a:avLst/>
          </a:prstGeom>
        </p:spPr>
      </p:pic>
      <p:pic>
        <p:nvPicPr>
          <p:cNvPr id="10" name="图片 9" descr="QQ截图201709211546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8865" y="5992495"/>
            <a:ext cx="444500" cy="346075"/>
          </a:xfrm>
          <a:prstGeom prst="rect">
            <a:avLst/>
          </a:prstGeom>
        </p:spPr>
      </p:pic>
      <p:sp>
        <p:nvSpPr>
          <p:cNvPr id="11" name="椭圆 10"/>
          <p:cNvSpPr/>
          <p:nvPr/>
        </p:nvSpPr>
        <p:spPr>
          <a:xfrm>
            <a:off x="5573395" y="2652395"/>
            <a:ext cx="303530" cy="29908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直接连接符 30"/>
          <p:cNvCxnSpPr/>
          <p:nvPr/>
        </p:nvCxnSpPr>
        <p:spPr>
          <a:xfrm>
            <a:off x="3076667" y="618758"/>
            <a:ext cx="1200238" cy="0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7878695" y="618758"/>
            <a:ext cx="1200238" cy="0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1948815" y="2366010"/>
            <a:ext cx="8399145" cy="2803525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7"/>
          <p:cNvSpPr>
            <a:spLocks noChangeArrowheads="1"/>
          </p:cNvSpPr>
          <p:nvPr/>
        </p:nvSpPr>
        <p:spPr bwMode="auto">
          <a:xfrm>
            <a:off x="2871470" y="2809240"/>
            <a:ext cx="6755765" cy="1938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indent="0"/>
            <a:r>
              <a:rPr 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</a:t>
            </a:r>
            <a:r>
              <a:rPr 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笔记本投屏具有优先权，能将手机投屏挤掉。</a:t>
            </a:r>
            <a:endParaRPr lang="zh-CN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indent="0"/>
            <a:endParaRPr 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indent="0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如果手机具有横屏功能，投屏时亦可使用此功能，效果更佳。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indent="0"/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indent="0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3.</a:t>
            </a:r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安卓手机</a:t>
            </a: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品牌不同、版本不同、性能不同，</a:t>
            </a:r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投屏效果</a:t>
            </a: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不同。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indent="0"/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indent="0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4.苹果手机息屏后，手机系统程序会自动断开投屏，需重新投屏。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45025" y="260985"/>
            <a:ext cx="3006725" cy="6451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spc="3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3600" b="1" spc="3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注意点</a:t>
            </a:r>
            <a:endParaRPr lang="zh-CN" altLang="en-US" sz="3600" b="1" spc="3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直接连接符 30"/>
          <p:cNvCxnSpPr/>
          <p:nvPr/>
        </p:nvCxnSpPr>
        <p:spPr>
          <a:xfrm>
            <a:off x="3076667" y="618758"/>
            <a:ext cx="1200238" cy="0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7591040" y="618758"/>
            <a:ext cx="1200238" cy="0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1903730" y="4794885"/>
            <a:ext cx="8416925" cy="1757045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7"/>
          <p:cNvSpPr>
            <a:spLocks noChangeArrowheads="1"/>
          </p:cNvSpPr>
          <p:nvPr/>
        </p:nvSpPr>
        <p:spPr bwMode="auto">
          <a:xfrm>
            <a:off x="2828290" y="5095240"/>
            <a:ext cx="6712585" cy="1384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</a:t>
            </a: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按“组1”键可将第一小组屏的画面调到教室大屏；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</a:t>
            </a: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按</a:t>
            </a:r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广播</a:t>
            </a:r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键可将教室大屏内容广播到所有小组屏；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3.</a:t>
            </a:r>
            <a:r>
              <a:rPr 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按</a:t>
            </a:r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主屏</a:t>
            </a:r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键， 所有屏显示各自原来的画面。</a:t>
            </a:r>
            <a:endParaRPr lang="zh-CN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4.</a:t>
            </a:r>
            <a:r>
              <a:rPr 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在讲台的面板上，按“分屏”键，开启分屏功能；按“组一”键和“组二”键，可将组一和组二的画面调到大屏幕进行并排对比。</a:t>
            </a:r>
            <a:endParaRPr lang="zh-CN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15485" y="295910"/>
            <a:ext cx="2945130" cy="6451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600" b="1" spc="3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600" b="1" spc="3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调屏和广播</a:t>
            </a:r>
            <a:endParaRPr lang="zh-CN" altLang="en-US" sz="3600" b="1" spc="3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73743940" name="组合 1073743939"/>
          <p:cNvGrpSpPr/>
          <p:nvPr/>
        </p:nvGrpSpPr>
        <p:grpSpPr>
          <a:xfrm>
            <a:off x="1581785" y="1085215"/>
            <a:ext cx="8738870" cy="3486150"/>
            <a:chOff x="1729" y="2362"/>
            <a:chExt cx="8496" cy="4200"/>
          </a:xfrm>
        </p:grpSpPr>
        <p:grpSp>
          <p:nvGrpSpPr>
            <p:cNvPr id="1073743937" name="组合 1073743936"/>
            <p:cNvGrpSpPr/>
            <p:nvPr/>
          </p:nvGrpSpPr>
          <p:grpSpPr>
            <a:xfrm>
              <a:off x="1729" y="2362"/>
              <a:ext cx="8496" cy="4200"/>
              <a:chOff x="1609" y="8134"/>
              <a:chExt cx="8496" cy="4200"/>
            </a:xfrm>
          </p:grpSpPr>
          <p:pic>
            <p:nvPicPr>
              <p:cNvPr id="1073743938" name="图片 1073743937" descr="液晶面板图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1609" y="8134"/>
                <a:ext cx="8496" cy="42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073743939" name="图片 1073743938" descr="D:\Users\Desktop\工作\3.jpg3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>
              <a:xfrm>
                <a:off x="2226" y="8596"/>
                <a:ext cx="5225" cy="3090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1073743903" name="矩形 17"/>
            <p:cNvSpPr/>
            <p:nvPr/>
          </p:nvSpPr>
          <p:spPr>
            <a:xfrm>
              <a:off x="6073" y="3510"/>
              <a:ext cx="1340" cy="2317"/>
            </a:xfrm>
            <a:prstGeom prst="rect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-8890" y="2269490"/>
            <a:ext cx="5200015" cy="2208530"/>
          </a:xfrm>
          <a:prstGeom prst="rect">
            <a:avLst/>
          </a:prstGeom>
          <a:solidFill>
            <a:srgbClr val="008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33805"/>
            <a:endParaRPr lang="zh-CN" altLang="en-US" sz="2265">
              <a:solidFill>
                <a:srgbClr val="1F497D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307195" y="2269312"/>
            <a:ext cx="384043" cy="2208246"/>
          </a:xfrm>
          <a:prstGeom prst="rect">
            <a:avLst/>
          </a:prstGeom>
          <a:solidFill>
            <a:srgbClr val="008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2265">
              <a:solidFill>
                <a:srgbClr val="1F497D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93797" y="2326722"/>
            <a:ext cx="2189480" cy="20624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3765"/>
            <a:r>
              <a:rPr lang="en-US" altLang="zh-CN" sz="12805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1280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占位符 3"/>
          <p:cNvSpPr txBox="1"/>
          <p:nvPr/>
        </p:nvSpPr>
        <p:spPr>
          <a:xfrm>
            <a:off x="6361430" y="2715895"/>
            <a:ext cx="4211955" cy="575945"/>
          </a:xfrm>
          <a:prstGeom prst="rect">
            <a:avLst/>
          </a:prstGeom>
        </p:spPr>
        <p:txBody>
          <a:bodyPr vert="horz" lIns="121919" tIns="60959" rIns="121919" bIns="60959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rgbClr val="56762C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en-US" altLang="zh-CN" sz="60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</a:t>
            </a:r>
            <a:r>
              <a:rPr lang="zh-CN" altLang="en-US" sz="60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课助教</a:t>
            </a:r>
            <a:endParaRPr lang="zh-CN" altLang="en-US" sz="60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883411" y="4175793"/>
            <a:ext cx="5377997" cy="60975"/>
          </a:xfrm>
          <a:prstGeom prst="rect">
            <a:avLst/>
          </a:prstGeom>
          <a:solidFill>
            <a:srgbClr val="0088EE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en-US" sz="2265">
              <a:solidFill>
                <a:srgbClr val="1F497D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420235" y="402590"/>
            <a:ext cx="3392805" cy="6451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600" b="1" spc="3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  <a:r>
              <a:rPr lang="zh-CN" altLang="en-US" sz="3600" b="1" spc="3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I课助教软件 </a:t>
            </a:r>
            <a:endParaRPr lang="zh-CN" altLang="en-US" sz="3600" b="1" spc="3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3214462" y="742583"/>
            <a:ext cx="1200238" cy="0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839325" y="742583"/>
            <a:ext cx="1200238" cy="0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 descr="6键首页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3955" y="1325880"/>
            <a:ext cx="2114550" cy="3764280"/>
          </a:xfrm>
          <a:prstGeom prst="rect">
            <a:avLst/>
          </a:prstGeom>
        </p:spPr>
      </p:pic>
      <p:pic>
        <p:nvPicPr>
          <p:cNvPr id="9" name="图片 8" descr="关注公众号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845" y="1325880"/>
            <a:ext cx="2116455" cy="3764280"/>
          </a:xfrm>
          <a:prstGeom prst="rect">
            <a:avLst/>
          </a:prstGeom>
        </p:spPr>
      </p:pic>
      <p:pic>
        <p:nvPicPr>
          <p:cNvPr id="14" name="图片 13" descr="现场控制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9225" y="1325880"/>
            <a:ext cx="2115820" cy="3764915"/>
          </a:xfrm>
          <a:prstGeom prst="rect">
            <a:avLst/>
          </a:prstGeom>
        </p:spPr>
      </p:pic>
      <p:pic>
        <p:nvPicPr>
          <p:cNvPr id="20" name="图片 19" descr="云笔记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9050" y="1325880"/>
            <a:ext cx="2115185" cy="3764915"/>
          </a:xfrm>
          <a:prstGeom prst="rect">
            <a:avLst/>
          </a:prstGeom>
        </p:spPr>
      </p:pic>
      <p:sp>
        <p:nvSpPr>
          <p:cNvPr id="27" name="TextBox 7"/>
          <p:cNvSpPr>
            <a:spLocks noChangeArrowheads="1"/>
          </p:cNvSpPr>
          <p:nvPr/>
        </p:nvSpPr>
        <p:spPr bwMode="auto">
          <a:xfrm>
            <a:off x="1120140" y="5225415"/>
            <a:ext cx="1968500" cy="368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1.关注微信公众号“i课教室”，点击“进入首页”</a:t>
            </a:r>
            <a:endParaRPr sz="1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1" name="TextBox 7"/>
          <p:cNvSpPr>
            <a:spLocks noChangeArrowheads="1"/>
          </p:cNvSpPr>
          <p:nvPr/>
        </p:nvSpPr>
        <p:spPr bwMode="auto">
          <a:xfrm>
            <a:off x="4033520" y="5317490"/>
            <a:ext cx="1784985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2.选择现场控制功能</a:t>
            </a:r>
            <a:endParaRPr sz="1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2" name="TextBox 7"/>
          <p:cNvSpPr>
            <a:spLocks noChangeArrowheads="1"/>
          </p:cNvSpPr>
          <p:nvPr/>
        </p:nvSpPr>
        <p:spPr bwMode="auto">
          <a:xfrm>
            <a:off x="6638925" y="5225415"/>
            <a:ext cx="1784985" cy="368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3.扫码进入当前教室设备控制界面</a:t>
            </a:r>
            <a:endParaRPr sz="1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3" name="TextBox 7"/>
          <p:cNvSpPr>
            <a:spLocks noChangeArrowheads="1"/>
          </p:cNvSpPr>
          <p:nvPr/>
        </p:nvSpPr>
        <p:spPr bwMode="auto">
          <a:xfrm>
            <a:off x="9319260" y="5225415"/>
            <a:ext cx="1784985" cy="368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4.可实现设备开关、调屏、广播、信号切换等。</a:t>
            </a:r>
            <a:endParaRPr sz="1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3804285" y="2948940"/>
            <a:ext cx="974090" cy="51752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Rounded Rectangle 2359"/>
          <p:cNvSpPr>
            <a:spLocks noChangeArrowheads="1"/>
          </p:cNvSpPr>
          <p:nvPr/>
        </p:nvSpPr>
        <p:spPr bwMode="auto">
          <a:xfrm>
            <a:off x="2482850" y="5977890"/>
            <a:ext cx="7459980" cy="528955"/>
          </a:xfrm>
          <a:prstGeom prst="roundRect">
            <a:avLst>
              <a:gd name="adj" fmla="val 16667"/>
            </a:avLst>
          </a:prstGeom>
          <a:solidFill>
            <a:srgbClr val="0088EE"/>
          </a:solidFill>
          <a:ln>
            <a:noFill/>
          </a:ln>
        </p:spPr>
        <p:txBody>
          <a:bodyPr anchor="ctr"/>
          <a:lstStyle/>
          <a:p>
            <a:pPr lvl="0" indent="0" algn="ctr"/>
            <a:r>
              <a:rPr lang="zh-CN" altLang="en-US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</a:t>
            </a:r>
            <a:r>
              <a:rPr lang="zh-CN" altLang="en-US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现场控制：</a:t>
            </a:r>
            <a:r>
              <a:rPr lang="zh-CN" altLang="en-US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通过手机可实现设备开关、调屏、广播、信号切换等。</a:t>
            </a: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0" y="635"/>
            <a:ext cx="4490085" cy="6857365"/>
          </a:xfrm>
          <a:prstGeom prst="rect">
            <a:avLst/>
          </a:prstGeom>
          <a:solidFill>
            <a:srgbClr val="1848C0"/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 sz="2400"/>
          </a:p>
        </p:txBody>
      </p:sp>
      <p:sp>
        <p:nvSpPr>
          <p:cNvPr id="5141" name="Line 29"/>
          <p:cNvSpPr>
            <a:spLocks noChangeShapeType="1"/>
          </p:cNvSpPr>
          <p:nvPr/>
        </p:nvSpPr>
        <p:spPr bwMode="auto">
          <a:xfrm>
            <a:off x="721004" y="2701745"/>
            <a:ext cx="3048794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144" name="Line 32"/>
          <p:cNvSpPr>
            <a:spLocks noChangeShapeType="1"/>
          </p:cNvSpPr>
          <p:nvPr/>
        </p:nvSpPr>
        <p:spPr bwMode="auto">
          <a:xfrm>
            <a:off x="721004" y="3901748"/>
            <a:ext cx="3048794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33" name="TextBox 32"/>
          <p:cNvSpPr txBox="1"/>
          <p:nvPr/>
        </p:nvSpPr>
        <p:spPr>
          <a:xfrm>
            <a:off x="253644" y="2773725"/>
            <a:ext cx="3982720" cy="701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3735" dirty="0"/>
              <a:t>智慧教室操作说明</a:t>
            </a:r>
            <a:endParaRPr lang="zh-CN" altLang="en-US" sz="3735" dirty="0"/>
          </a:p>
        </p:txBody>
      </p:sp>
      <p:sp>
        <p:nvSpPr>
          <p:cNvPr id="34" name="TextBox 33"/>
          <p:cNvSpPr txBox="1"/>
          <p:nvPr/>
        </p:nvSpPr>
        <p:spPr>
          <a:xfrm rot="21560070">
            <a:off x="907280" y="3392051"/>
            <a:ext cx="2989860" cy="4925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pPr algn="l"/>
            <a:r>
              <a:rPr lang="en-US" altLang="zh-CN" sz="1865" b="1" dirty="0">
                <a:solidFill>
                  <a:schemeClr val="bg1"/>
                </a:solidFill>
              </a:rPr>
              <a:t>Operating instructions</a:t>
            </a:r>
            <a:endParaRPr lang="en-US" altLang="zh-CN" sz="1865" b="1" dirty="0">
              <a:solidFill>
                <a:schemeClr val="bg1"/>
              </a:solidFill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5825491" y="1251585"/>
            <a:ext cx="915035" cy="814070"/>
            <a:chOff x="4967946" y="-285101"/>
            <a:chExt cx="581024" cy="581025"/>
          </a:xfrm>
        </p:grpSpPr>
        <p:sp>
          <p:nvSpPr>
            <p:cNvPr id="29" name="Oval 6"/>
            <p:cNvSpPr>
              <a:spLocks noChangeArrowheads="1"/>
            </p:cNvSpPr>
            <p:nvPr/>
          </p:nvSpPr>
          <p:spPr bwMode="auto">
            <a:xfrm>
              <a:off x="4967946" y="-285101"/>
              <a:ext cx="581024" cy="581025"/>
            </a:xfrm>
            <a:prstGeom prst="ellipse">
              <a:avLst/>
            </a:prstGeom>
            <a:solidFill>
              <a:srgbClr val="1848C0"/>
            </a:solidFill>
            <a:ln w="12700">
              <a:noFill/>
              <a:round/>
            </a:ln>
          </p:spPr>
          <p:txBody>
            <a:bodyPr/>
            <a:lstStyle/>
            <a:p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30" name="Text Box 24"/>
            <p:cNvSpPr txBox="1">
              <a:spLocks noChangeArrowheads="1"/>
            </p:cNvSpPr>
            <p:nvPr/>
          </p:nvSpPr>
          <p:spPr bwMode="auto">
            <a:xfrm>
              <a:off x="4996579" y="-244902"/>
              <a:ext cx="525705" cy="500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zh-CN" sz="4000" b="1" dirty="0">
                  <a:solidFill>
                    <a:schemeClr val="bg1"/>
                  </a:solidFill>
                </a:rPr>
                <a:t>01</a:t>
              </a:r>
              <a:endParaRPr lang="zh-CN" altLang="zh-CN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6987363" y="1322386"/>
            <a:ext cx="4852366" cy="7067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zh-CN" altLang="en-US" sz="4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824855" y="2817495"/>
            <a:ext cx="915035" cy="814070"/>
            <a:chOff x="4968752" y="546100"/>
            <a:chExt cx="581024" cy="581025"/>
          </a:xfrm>
        </p:grpSpPr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4968752" y="546100"/>
              <a:ext cx="581024" cy="581025"/>
            </a:xfrm>
            <a:prstGeom prst="ellipse">
              <a:avLst/>
            </a:prstGeom>
            <a:solidFill>
              <a:srgbClr val="1848C0"/>
            </a:solidFill>
            <a:ln w="12700">
              <a:noFill/>
              <a:round/>
            </a:ln>
          </p:spPr>
          <p:txBody>
            <a:bodyPr/>
            <a:lstStyle/>
            <a:p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8" name="Text Box 24"/>
            <p:cNvSpPr txBox="1">
              <a:spLocks noChangeArrowheads="1"/>
            </p:cNvSpPr>
            <p:nvPr/>
          </p:nvSpPr>
          <p:spPr bwMode="auto">
            <a:xfrm>
              <a:off x="5023594" y="587658"/>
              <a:ext cx="525705" cy="504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zh-CN" sz="4000" b="1" dirty="0">
                  <a:solidFill>
                    <a:schemeClr val="bg1"/>
                  </a:solidFill>
                </a:rPr>
                <a:t>0</a:t>
              </a:r>
              <a:r>
                <a:rPr lang="en-US" altLang="zh-CN" sz="4000" b="1" dirty="0">
                  <a:solidFill>
                    <a:schemeClr val="bg1"/>
                  </a:solidFill>
                </a:rPr>
                <a:t>2</a:t>
              </a:r>
              <a:endParaRPr lang="en-US" altLang="zh-CN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TextBox 30"/>
          <p:cNvSpPr txBox="1"/>
          <p:nvPr/>
        </p:nvSpPr>
        <p:spPr>
          <a:xfrm>
            <a:off x="7064833" y="2889566"/>
            <a:ext cx="4852366" cy="7067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互动讨论</a:t>
            </a:r>
            <a:endParaRPr lang="zh-CN" altLang="en-US" sz="4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占位符 3"/>
          <p:cNvSpPr txBox="1"/>
          <p:nvPr/>
        </p:nvSpPr>
        <p:spPr>
          <a:xfrm>
            <a:off x="6987540" y="1370330"/>
            <a:ext cx="3951605" cy="575945"/>
          </a:xfrm>
          <a:prstGeom prst="rect">
            <a:avLst/>
          </a:prstGeom>
        </p:spPr>
        <p:txBody>
          <a:bodyPr vert="horz" lIns="121919" tIns="60959" rIns="121919" bIns="60959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rgbClr val="56762C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40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智能物联网</a:t>
            </a:r>
            <a:endParaRPr lang="zh-CN" altLang="en-US" sz="40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855970" y="4482465"/>
            <a:ext cx="915035" cy="814070"/>
            <a:chOff x="4968752" y="546100"/>
            <a:chExt cx="581024" cy="581025"/>
          </a:xfrm>
        </p:grpSpPr>
        <p:sp>
          <p:nvSpPr>
            <p:cNvPr id="11" name="Oval 6"/>
            <p:cNvSpPr>
              <a:spLocks noChangeArrowheads="1"/>
            </p:cNvSpPr>
            <p:nvPr/>
          </p:nvSpPr>
          <p:spPr bwMode="auto">
            <a:xfrm>
              <a:off x="4968752" y="546100"/>
              <a:ext cx="581024" cy="581025"/>
            </a:xfrm>
            <a:prstGeom prst="ellipse">
              <a:avLst/>
            </a:prstGeom>
            <a:solidFill>
              <a:srgbClr val="1848C0"/>
            </a:solidFill>
            <a:ln w="12700">
              <a:noFill/>
              <a:round/>
            </a:ln>
          </p:spPr>
          <p:txBody>
            <a:bodyPr/>
            <a:lstStyle/>
            <a:p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2" name="Text Box 24"/>
            <p:cNvSpPr txBox="1">
              <a:spLocks noChangeArrowheads="1"/>
            </p:cNvSpPr>
            <p:nvPr/>
          </p:nvSpPr>
          <p:spPr bwMode="auto">
            <a:xfrm>
              <a:off x="5023594" y="587658"/>
              <a:ext cx="525705" cy="504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zh-CN" sz="4000" b="1" dirty="0">
                  <a:solidFill>
                    <a:schemeClr val="bg1"/>
                  </a:solidFill>
                </a:rPr>
                <a:t>0</a:t>
              </a:r>
              <a:r>
                <a:rPr lang="en-US" altLang="zh-CN" sz="4000" b="1" dirty="0">
                  <a:solidFill>
                    <a:schemeClr val="bg1"/>
                  </a:solidFill>
                </a:rPr>
                <a:t>3</a:t>
              </a:r>
              <a:endParaRPr lang="en-US" altLang="zh-CN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TextBox 30"/>
          <p:cNvSpPr txBox="1"/>
          <p:nvPr/>
        </p:nvSpPr>
        <p:spPr>
          <a:xfrm>
            <a:off x="7064833" y="4541201"/>
            <a:ext cx="4852366" cy="7067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lang="zh-CN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课助教管理软件</a:t>
            </a:r>
            <a:endParaRPr lang="zh-CN" altLang="en-US" sz="4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50"/>
                            </p:stCondLst>
                            <p:childTnLst>
                              <p:par>
                                <p:cTn id="2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9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4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9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4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9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4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90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bldLvl="0" animBg="1"/>
      <p:bldP spid="5141" grpId="0" bldLvl="0" animBg="1"/>
      <p:bldP spid="5144" grpId="0" bldLvl="0" animBg="1"/>
      <p:bldP spid="33" grpId="0"/>
      <p:bldP spid="34" grpId="0" bldLvl="0" animBg="1"/>
      <p:bldP spid="31" grpId="0" bldLvl="0" animBg="1"/>
      <p:bldP spid="9" grpId="0" bldLvl="0" animBg="1"/>
      <p:bldP spid="23" grpId="0"/>
      <p:bldP spid="16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1173"/>
          <p:cNvSpPr/>
          <p:nvPr/>
        </p:nvSpPr>
        <p:spPr bwMode="auto">
          <a:xfrm>
            <a:off x="3317241" y="1345881"/>
            <a:ext cx="1035050" cy="300358"/>
          </a:xfrm>
          <a:custGeom>
            <a:avLst/>
            <a:gdLst>
              <a:gd name="T0" fmla="*/ 196 w 403"/>
              <a:gd name="T1" fmla="*/ 0 h 115"/>
              <a:gd name="T2" fmla="*/ 92 w 403"/>
              <a:gd name="T3" fmla="*/ 66 h 115"/>
              <a:gd name="T4" fmla="*/ 76 w 403"/>
              <a:gd name="T5" fmla="*/ 64 h 115"/>
              <a:gd name="T6" fmla="*/ 0 w 403"/>
              <a:gd name="T7" fmla="*/ 115 h 115"/>
              <a:gd name="T8" fmla="*/ 403 w 403"/>
              <a:gd name="T9" fmla="*/ 115 h 115"/>
              <a:gd name="T10" fmla="*/ 327 w 403"/>
              <a:gd name="T11" fmla="*/ 64 h 115"/>
              <a:gd name="T12" fmla="*/ 301 w 403"/>
              <a:gd name="T13" fmla="*/ 69 h 115"/>
              <a:gd name="T14" fmla="*/ 196 w 403"/>
              <a:gd name="T15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03" h="115">
                <a:moveTo>
                  <a:pt x="196" y="0"/>
                </a:moveTo>
                <a:cubicBezTo>
                  <a:pt x="150" y="0"/>
                  <a:pt x="111" y="27"/>
                  <a:pt x="92" y="66"/>
                </a:cubicBezTo>
                <a:cubicBezTo>
                  <a:pt x="87" y="65"/>
                  <a:pt x="81" y="64"/>
                  <a:pt x="76" y="64"/>
                </a:cubicBezTo>
                <a:cubicBezTo>
                  <a:pt x="42" y="64"/>
                  <a:pt x="12" y="85"/>
                  <a:pt x="0" y="115"/>
                </a:cubicBezTo>
                <a:cubicBezTo>
                  <a:pt x="403" y="115"/>
                  <a:pt x="403" y="115"/>
                  <a:pt x="403" y="115"/>
                </a:cubicBezTo>
                <a:cubicBezTo>
                  <a:pt x="390" y="85"/>
                  <a:pt x="361" y="64"/>
                  <a:pt x="327" y="64"/>
                </a:cubicBezTo>
                <a:cubicBezTo>
                  <a:pt x="317" y="64"/>
                  <a:pt x="309" y="66"/>
                  <a:pt x="301" y="69"/>
                </a:cubicBezTo>
                <a:cubicBezTo>
                  <a:pt x="283" y="28"/>
                  <a:pt x="243" y="0"/>
                  <a:pt x="196" y="0"/>
                </a:cubicBezTo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43" name="直接连接符 42"/>
          <p:cNvCxnSpPr/>
          <p:nvPr/>
        </p:nvCxnSpPr>
        <p:spPr>
          <a:xfrm>
            <a:off x="3876675" y="1517015"/>
            <a:ext cx="6541770" cy="39370"/>
          </a:xfrm>
          <a:prstGeom prst="line">
            <a:avLst/>
          </a:prstGeom>
          <a:ln w="2540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3876675" y="2912110"/>
            <a:ext cx="6541770" cy="12700"/>
          </a:xfrm>
          <a:prstGeom prst="line">
            <a:avLst/>
          </a:prstGeom>
          <a:ln w="2540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组合 48"/>
          <p:cNvGrpSpPr/>
          <p:nvPr/>
        </p:nvGrpSpPr>
        <p:grpSpPr>
          <a:xfrm>
            <a:off x="1035685" y="1132205"/>
            <a:ext cx="2709545" cy="5416550"/>
            <a:chOff x="1050925" y="604838"/>
            <a:chExt cx="3621088" cy="6330950"/>
          </a:xfrm>
        </p:grpSpPr>
        <p:sp>
          <p:nvSpPr>
            <p:cNvPr id="50" name="Freeform 1058"/>
            <p:cNvSpPr/>
            <p:nvPr/>
          </p:nvSpPr>
          <p:spPr bwMode="auto">
            <a:xfrm>
              <a:off x="1270751" y="604838"/>
              <a:ext cx="3182938" cy="4913313"/>
            </a:xfrm>
            <a:custGeom>
              <a:avLst/>
              <a:gdLst>
                <a:gd name="T0" fmla="*/ 500 w 999"/>
                <a:gd name="T1" fmla="*/ 0 h 1542"/>
                <a:gd name="T2" fmla="*/ 237 w 999"/>
                <a:gd name="T3" fmla="*/ 1542 h 1542"/>
                <a:gd name="T4" fmla="*/ 500 w 999"/>
                <a:gd name="T5" fmla="*/ 1542 h 1542"/>
                <a:gd name="T6" fmla="*/ 762 w 999"/>
                <a:gd name="T7" fmla="*/ 1542 h 1542"/>
                <a:gd name="T8" fmla="*/ 500 w 999"/>
                <a:gd name="T9" fmla="*/ 0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9" h="1542">
                  <a:moveTo>
                    <a:pt x="500" y="0"/>
                  </a:moveTo>
                  <a:cubicBezTo>
                    <a:pt x="500" y="0"/>
                    <a:pt x="0" y="584"/>
                    <a:pt x="237" y="1542"/>
                  </a:cubicBezTo>
                  <a:cubicBezTo>
                    <a:pt x="500" y="1542"/>
                    <a:pt x="500" y="1542"/>
                    <a:pt x="500" y="1542"/>
                  </a:cubicBezTo>
                  <a:cubicBezTo>
                    <a:pt x="762" y="1542"/>
                    <a:pt x="762" y="1542"/>
                    <a:pt x="762" y="1542"/>
                  </a:cubicBezTo>
                  <a:cubicBezTo>
                    <a:pt x="999" y="584"/>
                    <a:pt x="500" y="0"/>
                    <a:pt x="500" y="0"/>
                  </a:cubicBezTo>
                </a:path>
              </a:pathLst>
            </a:custGeom>
            <a:solidFill>
              <a:srgbClr val="FDD4C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Oval 604"/>
            <p:cNvSpPr>
              <a:spLocks noChangeArrowheads="1"/>
            </p:cNvSpPr>
            <p:nvPr/>
          </p:nvSpPr>
          <p:spPr bwMode="auto">
            <a:xfrm>
              <a:off x="2338388" y="6088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Oval 605"/>
            <p:cNvSpPr>
              <a:spLocks noChangeArrowheads="1"/>
            </p:cNvSpPr>
            <p:nvPr/>
          </p:nvSpPr>
          <p:spPr bwMode="auto">
            <a:xfrm>
              <a:off x="2338388" y="618490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Oval 606"/>
            <p:cNvSpPr>
              <a:spLocks noChangeArrowheads="1"/>
            </p:cNvSpPr>
            <p:nvPr/>
          </p:nvSpPr>
          <p:spPr bwMode="auto">
            <a:xfrm>
              <a:off x="2338388" y="628015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Oval 607"/>
            <p:cNvSpPr>
              <a:spLocks noChangeArrowheads="1"/>
            </p:cNvSpPr>
            <p:nvPr/>
          </p:nvSpPr>
          <p:spPr bwMode="auto">
            <a:xfrm>
              <a:off x="2338388" y="637540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Oval 608"/>
            <p:cNvSpPr>
              <a:spLocks noChangeArrowheads="1"/>
            </p:cNvSpPr>
            <p:nvPr/>
          </p:nvSpPr>
          <p:spPr bwMode="auto">
            <a:xfrm>
              <a:off x="2338388" y="647065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Oval 609"/>
            <p:cNvSpPr>
              <a:spLocks noChangeArrowheads="1"/>
            </p:cNvSpPr>
            <p:nvPr/>
          </p:nvSpPr>
          <p:spPr bwMode="auto">
            <a:xfrm>
              <a:off x="2338388" y="6562725"/>
              <a:ext cx="38100" cy="42863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Oval 610"/>
            <p:cNvSpPr>
              <a:spLocks noChangeArrowheads="1"/>
            </p:cNvSpPr>
            <p:nvPr/>
          </p:nvSpPr>
          <p:spPr bwMode="auto">
            <a:xfrm>
              <a:off x="2338388" y="6659563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Oval 611"/>
            <p:cNvSpPr>
              <a:spLocks noChangeArrowheads="1"/>
            </p:cNvSpPr>
            <p:nvPr/>
          </p:nvSpPr>
          <p:spPr bwMode="auto">
            <a:xfrm>
              <a:off x="2338388" y="675481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Oval 612"/>
            <p:cNvSpPr>
              <a:spLocks noChangeArrowheads="1"/>
            </p:cNvSpPr>
            <p:nvPr/>
          </p:nvSpPr>
          <p:spPr bwMode="auto">
            <a:xfrm>
              <a:off x="2338388" y="6850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Oval 631"/>
            <p:cNvSpPr>
              <a:spLocks noChangeArrowheads="1"/>
            </p:cNvSpPr>
            <p:nvPr/>
          </p:nvSpPr>
          <p:spPr bwMode="auto">
            <a:xfrm>
              <a:off x="2401888" y="6137275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Oval 632"/>
            <p:cNvSpPr>
              <a:spLocks noChangeArrowheads="1"/>
            </p:cNvSpPr>
            <p:nvPr/>
          </p:nvSpPr>
          <p:spPr bwMode="auto">
            <a:xfrm>
              <a:off x="2401888" y="6232525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Oval 633"/>
            <p:cNvSpPr>
              <a:spLocks noChangeArrowheads="1"/>
            </p:cNvSpPr>
            <p:nvPr/>
          </p:nvSpPr>
          <p:spPr bwMode="auto">
            <a:xfrm>
              <a:off x="2401888" y="6327775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Oval 634"/>
            <p:cNvSpPr>
              <a:spLocks noChangeArrowheads="1"/>
            </p:cNvSpPr>
            <p:nvPr/>
          </p:nvSpPr>
          <p:spPr bwMode="auto">
            <a:xfrm>
              <a:off x="2401888" y="6423025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Oval 635"/>
            <p:cNvSpPr>
              <a:spLocks noChangeArrowheads="1"/>
            </p:cNvSpPr>
            <p:nvPr/>
          </p:nvSpPr>
          <p:spPr bwMode="auto">
            <a:xfrm>
              <a:off x="2401888" y="6515100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Oval 636"/>
            <p:cNvSpPr>
              <a:spLocks noChangeArrowheads="1"/>
            </p:cNvSpPr>
            <p:nvPr/>
          </p:nvSpPr>
          <p:spPr bwMode="auto">
            <a:xfrm>
              <a:off x="2401888" y="6611938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Oval 637"/>
            <p:cNvSpPr>
              <a:spLocks noChangeArrowheads="1"/>
            </p:cNvSpPr>
            <p:nvPr/>
          </p:nvSpPr>
          <p:spPr bwMode="auto">
            <a:xfrm>
              <a:off x="2401888" y="6707188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Oval 638"/>
            <p:cNvSpPr>
              <a:spLocks noChangeArrowheads="1"/>
            </p:cNvSpPr>
            <p:nvPr/>
          </p:nvSpPr>
          <p:spPr bwMode="auto">
            <a:xfrm>
              <a:off x="2401888" y="6802438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Oval 639"/>
            <p:cNvSpPr>
              <a:spLocks noChangeArrowheads="1"/>
            </p:cNvSpPr>
            <p:nvPr/>
          </p:nvSpPr>
          <p:spPr bwMode="auto">
            <a:xfrm>
              <a:off x="2401888" y="6897688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Oval 657"/>
            <p:cNvSpPr>
              <a:spLocks noChangeArrowheads="1"/>
            </p:cNvSpPr>
            <p:nvPr/>
          </p:nvSpPr>
          <p:spPr bwMode="auto">
            <a:xfrm>
              <a:off x="2465388" y="6088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Oval 658"/>
            <p:cNvSpPr>
              <a:spLocks noChangeArrowheads="1"/>
            </p:cNvSpPr>
            <p:nvPr/>
          </p:nvSpPr>
          <p:spPr bwMode="auto">
            <a:xfrm>
              <a:off x="2465388" y="618490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Oval 659"/>
            <p:cNvSpPr>
              <a:spLocks noChangeArrowheads="1"/>
            </p:cNvSpPr>
            <p:nvPr/>
          </p:nvSpPr>
          <p:spPr bwMode="auto">
            <a:xfrm>
              <a:off x="2465388" y="628015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Oval 660"/>
            <p:cNvSpPr>
              <a:spLocks noChangeArrowheads="1"/>
            </p:cNvSpPr>
            <p:nvPr/>
          </p:nvSpPr>
          <p:spPr bwMode="auto">
            <a:xfrm>
              <a:off x="2465388" y="637540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Oval 661"/>
            <p:cNvSpPr>
              <a:spLocks noChangeArrowheads="1"/>
            </p:cNvSpPr>
            <p:nvPr/>
          </p:nvSpPr>
          <p:spPr bwMode="auto">
            <a:xfrm>
              <a:off x="2465388" y="647065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Oval 662"/>
            <p:cNvSpPr>
              <a:spLocks noChangeArrowheads="1"/>
            </p:cNvSpPr>
            <p:nvPr/>
          </p:nvSpPr>
          <p:spPr bwMode="auto">
            <a:xfrm>
              <a:off x="2465388" y="6562725"/>
              <a:ext cx="38100" cy="42863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Oval 663"/>
            <p:cNvSpPr>
              <a:spLocks noChangeArrowheads="1"/>
            </p:cNvSpPr>
            <p:nvPr/>
          </p:nvSpPr>
          <p:spPr bwMode="auto">
            <a:xfrm>
              <a:off x="2465388" y="6659563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Oval 664"/>
            <p:cNvSpPr>
              <a:spLocks noChangeArrowheads="1"/>
            </p:cNvSpPr>
            <p:nvPr/>
          </p:nvSpPr>
          <p:spPr bwMode="auto">
            <a:xfrm>
              <a:off x="2465388" y="675481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Oval 665"/>
            <p:cNvSpPr>
              <a:spLocks noChangeArrowheads="1"/>
            </p:cNvSpPr>
            <p:nvPr/>
          </p:nvSpPr>
          <p:spPr bwMode="auto">
            <a:xfrm>
              <a:off x="2465388" y="6850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Oval 684"/>
            <p:cNvSpPr>
              <a:spLocks noChangeArrowheads="1"/>
            </p:cNvSpPr>
            <p:nvPr/>
          </p:nvSpPr>
          <p:spPr bwMode="auto">
            <a:xfrm>
              <a:off x="2525713" y="6137275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Oval 685"/>
            <p:cNvSpPr>
              <a:spLocks noChangeArrowheads="1"/>
            </p:cNvSpPr>
            <p:nvPr/>
          </p:nvSpPr>
          <p:spPr bwMode="auto">
            <a:xfrm>
              <a:off x="2525713" y="6232525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Oval 686"/>
            <p:cNvSpPr>
              <a:spLocks noChangeArrowheads="1"/>
            </p:cNvSpPr>
            <p:nvPr/>
          </p:nvSpPr>
          <p:spPr bwMode="auto">
            <a:xfrm>
              <a:off x="2525713" y="6327775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Oval 687"/>
            <p:cNvSpPr>
              <a:spLocks noChangeArrowheads="1"/>
            </p:cNvSpPr>
            <p:nvPr/>
          </p:nvSpPr>
          <p:spPr bwMode="auto">
            <a:xfrm>
              <a:off x="2525713" y="6423025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Oval 688"/>
            <p:cNvSpPr>
              <a:spLocks noChangeArrowheads="1"/>
            </p:cNvSpPr>
            <p:nvPr/>
          </p:nvSpPr>
          <p:spPr bwMode="auto">
            <a:xfrm>
              <a:off x="2525713" y="6515100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Oval 689"/>
            <p:cNvSpPr>
              <a:spLocks noChangeArrowheads="1"/>
            </p:cNvSpPr>
            <p:nvPr/>
          </p:nvSpPr>
          <p:spPr bwMode="auto">
            <a:xfrm>
              <a:off x="2525713" y="6611938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Oval 690"/>
            <p:cNvSpPr>
              <a:spLocks noChangeArrowheads="1"/>
            </p:cNvSpPr>
            <p:nvPr/>
          </p:nvSpPr>
          <p:spPr bwMode="auto">
            <a:xfrm>
              <a:off x="2525713" y="6707188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Oval 691"/>
            <p:cNvSpPr>
              <a:spLocks noChangeArrowheads="1"/>
            </p:cNvSpPr>
            <p:nvPr/>
          </p:nvSpPr>
          <p:spPr bwMode="auto">
            <a:xfrm>
              <a:off x="2525713" y="6802438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Oval 692"/>
            <p:cNvSpPr>
              <a:spLocks noChangeArrowheads="1"/>
            </p:cNvSpPr>
            <p:nvPr/>
          </p:nvSpPr>
          <p:spPr bwMode="auto">
            <a:xfrm>
              <a:off x="2525713" y="6897688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Oval 710"/>
            <p:cNvSpPr>
              <a:spLocks noChangeArrowheads="1"/>
            </p:cNvSpPr>
            <p:nvPr/>
          </p:nvSpPr>
          <p:spPr bwMode="auto">
            <a:xfrm>
              <a:off x="2589213" y="6088063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Oval 711"/>
            <p:cNvSpPr>
              <a:spLocks noChangeArrowheads="1"/>
            </p:cNvSpPr>
            <p:nvPr/>
          </p:nvSpPr>
          <p:spPr bwMode="auto">
            <a:xfrm>
              <a:off x="2589213" y="6184900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Oval 712"/>
            <p:cNvSpPr>
              <a:spLocks noChangeArrowheads="1"/>
            </p:cNvSpPr>
            <p:nvPr/>
          </p:nvSpPr>
          <p:spPr bwMode="auto">
            <a:xfrm>
              <a:off x="2589213" y="6280150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Oval 713"/>
            <p:cNvSpPr>
              <a:spLocks noChangeArrowheads="1"/>
            </p:cNvSpPr>
            <p:nvPr/>
          </p:nvSpPr>
          <p:spPr bwMode="auto">
            <a:xfrm>
              <a:off x="2589213" y="6375400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Oval 714"/>
            <p:cNvSpPr>
              <a:spLocks noChangeArrowheads="1"/>
            </p:cNvSpPr>
            <p:nvPr/>
          </p:nvSpPr>
          <p:spPr bwMode="auto">
            <a:xfrm>
              <a:off x="2589213" y="6470650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Oval 715"/>
            <p:cNvSpPr>
              <a:spLocks noChangeArrowheads="1"/>
            </p:cNvSpPr>
            <p:nvPr/>
          </p:nvSpPr>
          <p:spPr bwMode="auto">
            <a:xfrm>
              <a:off x="2589213" y="6562725"/>
              <a:ext cx="41275" cy="42863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Oval 716"/>
            <p:cNvSpPr>
              <a:spLocks noChangeArrowheads="1"/>
            </p:cNvSpPr>
            <p:nvPr/>
          </p:nvSpPr>
          <p:spPr bwMode="auto">
            <a:xfrm>
              <a:off x="2589213" y="6659563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Oval 717"/>
            <p:cNvSpPr>
              <a:spLocks noChangeArrowheads="1"/>
            </p:cNvSpPr>
            <p:nvPr/>
          </p:nvSpPr>
          <p:spPr bwMode="auto">
            <a:xfrm>
              <a:off x="2589213" y="6754813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Oval 718"/>
            <p:cNvSpPr>
              <a:spLocks noChangeArrowheads="1"/>
            </p:cNvSpPr>
            <p:nvPr/>
          </p:nvSpPr>
          <p:spPr bwMode="auto">
            <a:xfrm>
              <a:off x="2589213" y="6850063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Oval 737"/>
            <p:cNvSpPr>
              <a:spLocks noChangeArrowheads="1"/>
            </p:cNvSpPr>
            <p:nvPr/>
          </p:nvSpPr>
          <p:spPr bwMode="auto">
            <a:xfrm>
              <a:off x="2652713" y="6137275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Oval 738"/>
            <p:cNvSpPr>
              <a:spLocks noChangeArrowheads="1"/>
            </p:cNvSpPr>
            <p:nvPr/>
          </p:nvSpPr>
          <p:spPr bwMode="auto">
            <a:xfrm>
              <a:off x="2652713" y="6232525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Oval 739"/>
            <p:cNvSpPr>
              <a:spLocks noChangeArrowheads="1"/>
            </p:cNvSpPr>
            <p:nvPr/>
          </p:nvSpPr>
          <p:spPr bwMode="auto">
            <a:xfrm>
              <a:off x="2652713" y="6327775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Oval 740"/>
            <p:cNvSpPr>
              <a:spLocks noChangeArrowheads="1"/>
            </p:cNvSpPr>
            <p:nvPr/>
          </p:nvSpPr>
          <p:spPr bwMode="auto">
            <a:xfrm>
              <a:off x="2652713" y="6423025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Oval 741"/>
            <p:cNvSpPr>
              <a:spLocks noChangeArrowheads="1"/>
            </p:cNvSpPr>
            <p:nvPr/>
          </p:nvSpPr>
          <p:spPr bwMode="auto">
            <a:xfrm>
              <a:off x="2652713" y="6515100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Oval 742"/>
            <p:cNvSpPr>
              <a:spLocks noChangeArrowheads="1"/>
            </p:cNvSpPr>
            <p:nvPr/>
          </p:nvSpPr>
          <p:spPr bwMode="auto">
            <a:xfrm>
              <a:off x="2652713" y="6611938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Oval 743"/>
            <p:cNvSpPr>
              <a:spLocks noChangeArrowheads="1"/>
            </p:cNvSpPr>
            <p:nvPr/>
          </p:nvSpPr>
          <p:spPr bwMode="auto">
            <a:xfrm>
              <a:off x="2652713" y="6707188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Oval 744"/>
            <p:cNvSpPr>
              <a:spLocks noChangeArrowheads="1"/>
            </p:cNvSpPr>
            <p:nvPr/>
          </p:nvSpPr>
          <p:spPr bwMode="auto">
            <a:xfrm>
              <a:off x="2652713" y="6802438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Oval 745"/>
            <p:cNvSpPr>
              <a:spLocks noChangeArrowheads="1"/>
            </p:cNvSpPr>
            <p:nvPr/>
          </p:nvSpPr>
          <p:spPr bwMode="auto">
            <a:xfrm>
              <a:off x="2652713" y="6897688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Oval 763"/>
            <p:cNvSpPr>
              <a:spLocks noChangeArrowheads="1"/>
            </p:cNvSpPr>
            <p:nvPr/>
          </p:nvSpPr>
          <p:spPr bwMode="auto">
            <a:xfrm>
              <a:off x="2716213" y="6088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Oval 764"/>
            <p:cNvSpPr>
              <a:spLocks noChangeArrowheads="1"/>
            </p:cNvSpPr>
            <p:nvPr/>
          </p:nvSpPr>
          <p:spPr bwMode="auto">
            <a:xfrm>
              <a:off x="2716213" y="618490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Oval 765"/>
            <p:cNvSpPr>
              <a:spLocks noChangeArrowheads="1"/>
            </p:cNvSpPr>
            <p:nvPr/>
          </p:nvSpPr>
          <p:spPr bwMode="auto">
            <a:xfrm>
              <a:off x="2716213" y="628015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Oval 766"/>
            <p:cNvSpPr>
              <a:spLocks noChangeArrowheads="1"/>
            </p:cNvSpPr>
            <p:nvPr/>
          </p:nvSpPr>
          <p:spPr bwMode="auto">
            <a:xfrm>
              <a:off x="2716213" y="637540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Oval 767"/>
            <p:cNvSpPr>
              <a:spLocks noChangeArrowheads="1"/>
            </p:cNvSpPr>
            <p:nvPr/>
          </p:nvSpPr>
          <p:spPr bwMode="auto">
            <a:xfrm>
              <a:off x="2716213" y="647065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Oval 768"/>
            <p:cNvSpPr>
              <a:spLocks noChangeArrowheads="1"/>
            </p:cNvSpPr>
            <p:nvPr/>
          </p:nvSpPr>
          <p:spPr bwMode="auto">
            <a:xfrm>
              <a:off x="2716213" y="6562725"/>
              <a:ext cx="38100" cy="42863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Oval 769"/>
            <p:cNvSpPr>
              <a:spLocks noChangeArrowheads="1"/>
            </p:cNvSpPr>
            <p:nvPr/>
          </p:nvSpPr>
          <p:spPr bwMode="auto">
            <a:xfrm>
              <a:off x="2716213" y="6659563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Oval 770"/>
            <p:cNvSpPr>
              <a:spLocks noChangeArrowheads="1"/>
            </p:cNvSpPr>
            <p:nvPr/>
          </p:nvSpPr>
          <p:spPr bwMode="auto">
            <a:xfrm>
              <a:off x="2716213" y="675481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Oval 771"/>
            <p:cNvSpPr>
              <a:spLocks noChangeArrowheads="1"/>
            </p:cNvSpPr>
            <p:nvPr/>
          </p:nvSpPr>
          <p:spPr bwMode="auto">
            <a:xfrm>
              <a:off x="2716213" y="6850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Oval 791"/>
            <p:cNvSpPr>
              <a:spLocks noChangeArrowheads="1"/>
            </p:cNvSpPr>
            <p:nvPr/>
          </p:nvSpPr>
          <p:spPr bwMode="auto">
            <a:xfrm>
              <a:off x="2779713" y="613727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Oval 792"/>
            <p:cNvSpPr>
              <a:spLocks noChangeArrowheads="1"/>
            </p:cNvSpPr>
            <p:nvPr/>
          </p:nvSpPr>
          <p:spPr bwMode="auto">
            <a:xfrm>
              <a:off x="2779713" y="623252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Oval 793"/>
            <p:cNvSpPr>
              <a:spLocks noChangeArrowheads="1"/>
            </p:cNvSpPr>
            <p:nvPr/>
          </p:nvSpPr>
          <p:spPr bwMode="auto">
            <a:xfrm>
              <a:off x="2779713" y="632777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Oval 794"/>
            <p:cNvSpPr>
              <a:spLocks noChangeArrowheads="1"/>
            </p:cNvSpPr>
            <p:nvPr/>
          </p:nvSpPr>
          <p:spPr bwMode="auto">
            <a:xfrm>
              <a:off x="2779713" y="642302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Oval 795"/>
            <p:cNvSpPr>
              <a:spLocks noChangeArrowheads="1"/>
            </p:cNvSpPr>
            <p:nvPr/>
          </p:nvSpPr>
          <p:spPr bwMode="auto">
            <a:xfrm>
              <a:off x="2779713" y="6515101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Oval 796"/>
            <p:cNvSpPr>
              <a:spLocks noChangeArrowheads="1"/>
            </p:cNvSpPr>
            <p:nvPr/>
          </p:nvSpPr>
          <p:spPr bwMode="auto">
            <a:xfrm>
              <a:off x="2779713" y="6611938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Oval 797"/>
            <p:cNvSpPr>
              <a:spLocks noChangeArrowheads="1"/>
            </p:cNvSpPr>
            <p:nvPr/>
          </p:nvSpPr>
          <p:spPr bwMode="auto">
            <a:xfrm>
              <a:off x="2779713" y="6707188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Oval 798"/>
            <p:cNvSpPr>
              <a:spLocks noChangeArrowheads="1"/>
            </p:cNvSpPr>
            <p:nvPr/>
          </p:nvSpPr>
          <p:spPr bwMode="auto">
            <a:xfrm>
              <a:off x="2779713" y="6802438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Oval 799"/>
            <p:cNvSpPr>
              <a:spLocks noChangeArrowheads="1"/>
            </p:cNvSpPr>
            <p:nvPr/>
          </p:nvSpPr>
          <p:spPr bwMode="auto">
            <a:xfrm>
              <a:off x="2779713" y="6897688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Oval 817"/>
            <p:cNvSpPr>
              <a:spLocks noChangeArrowheads="1"/>
            </p:cNvSpPr>
            <p:nvPr/>
          </p:nvSpPr>
          <p:spPr bwMode="auto">
            <a:xfrm>
              <a:off x="2841626" y="6088063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Oval 818"/>
            <p:cNvSpPr>
              <a:spLocks noChangeArrowheads="1"/>
            </p:cNvSpPr>
            <p:nvPr/>
          </p:nvSpPr>
          <p:spPr bwMode="auto">
            <a:xfrm>
              <a:off x="2841626" y="6184901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Oval 819"/>
            <p:cNvSpPr>
              <a:spLocks noChangeArrowheads="1"/>
            </p:cNvSpPr>
            <p:nvPr/>
          </p:nvSpPr>
          <p:spPr bwMode="auto">
            <a:xfrm>
              <a:off x="2841626" y="6280151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Oval 820"/>
            <p:cNvSpPr>
              <a:spLocks noChangeArrowheads="1"/>
            </p:cNvSpPr>
            <p:nvPr/>
          </p:nvSpPr>
          <p:spPr bwMode="auto">
            <a:xfrm>
              <a:off x="2841626" y="6375401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Oval 821"/>
            <p:cNvSpPr>
              <a:spLocks noChangeArrowheads="1"/>
            </p:cNvSpPr>
            <p:nvPr/>
          </p:nvSpPr>
          <p:spPr bwMode="auto">
            <a:xfrm>
              <a:off x="2841626" y="6470651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Oval 822"/>
            <p:cNvSpPr>
              <a:spLocks noChangeArrowheads="1"/>
            </p:cNvSpPr>
            <p:nvPr/>
          </p:nvSpPr>
          <p:spPr bwMode="auto">
            <a:xfrm>
              <a:off x="2841626" y="6562726"/>
              <a:ext cx="41275" cy="42863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Oval 823"/>
            <p:cNvSpPr>
              <a:spLocks noChangeArrowheads="1"/>
            </p:cNvSpPr>
            <p:nvPr/>
          </p:nvSpPr>
          <p:spPr bwMode="auto">
            <a:xfrm>
              <a:off x="2841626" y="6659563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Oval 824"/>
            <p:cNvSpPr>
              <a:spLocks noChangeArrowheads="1"/>
            </p:cNvSpPr>
            <p:nvPr/>
          </p:nvSpPr>
          <p:spPr bwMode="auto">
            <a:xfrm>
              <a:off x="2841626" y="6754813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Oval 825"/>
            <p:cNvSpPr>
              <a:spLocks noChangeArrowheads="1"/>
            </p:cNvSpPr>
            <p:nvPr/>
          </p:nvSpPr>
          <p:spPr bwMode="auto">
            <a:xfrm>
              <a:off x="2841626" y="6850063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Oval 844"/>
            <p:cNvSpPr>
              <a:spLocks noChangeArrowheads="1"/>
            </p:cNvSpPr>
            <p:nvPr/>
          </p:nvSpPr>
          <p:spPr bwMode="auto">
            <a:xfrm>
              <a:off x="2905126" y="6137276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Oval 845"/>
            <p:cNvSpPr>
              <a:spLocks noChangeArrowheads="1"/>
            </p:cNvSpPr>
            <p:nvPr/>
          </p:nvSpPr>
          <p:spPr bwMode="auto">
            <a:xfrm>
              <a:off x="2905126" y="6232526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Oval 846"/>
            <p:cNvSpPr>
              <a:spLocks noChangeArrowheads="1"/>
            </p:cNvSpPr>
            <p:nvPr/>
          </p:nvSpPr>
          <p:spPr bwMode="auto">
            <a:xfrm>
              <a:off x="2905126" y="6327776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Oval 847"/>
            <p:cNvSpPr>
              <a:spLocks noChangeArrowheads="1"/>
            </p:cNvSpPr>
            <p:nvPr/>
          </p:nvSpPr>
          <p:spPr bwMode="auto">
            <a:xfrm>
              <a:off x="2905126" y="6423026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Oval 848"/>
            <p:cNvSpPr>
              <a:spLocks noChangeArrowheads="1"/>
            </p:cNvSpPr>
            <p:nvPr/>
          </p:nvSpPr>
          <p:spPr bwMode="auto">
            <a:xfrm>
              <a:off x="2905126" y="6515101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Oval 849"/>
            <p:cNvSpPr>
              <a:spLocks noChangeArrowheads="1"/>
            </p:cNvSpPr>
            <p:nvPr/>
          </p:nvSpPr>
          <p:spPr bwMode="auto">
            <a:xfrm>
              <a:off x="2905126" y="6611938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Oval 850"/>
            <p:cNvSpPr>
              <a:spLocks noChangeArrowheads="1"/>
            </p:cNvSpPr>
            <p:nvPr/>
          </p:nvSpPr>
          <p:spPr bwMode="auto">
            <a:xfrm>
              <a:off x="2905126" y="6707188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Oval 851"/>
            <p:cNvSpPr>
              <a:spLocks noChangeArrowheads="1"/>
            </p:cNvSpPr>
            <p:nvPr/>
          </p:nvSpPr>
          <p:spPr bwMode="auto">
            <a:xfrm>
              <a:off x="2905126" y="6802438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Oval 852"/>
            <p:cNvSpPr>
              <a:spLocks noChangeArrowheads="1"/>
            </p:cNvSpPr>
            <p:nvPr/>
          </p:nvSpPr>
          <p:spPr bwMode="auto">
            <a:xfrm>
              <a:off x="2905126" y="6897688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Oval 870"/>
            <p:cNvSpPr>
              <a:spLocks noChangeArrowheads="1"/>
            </p:cNvSpPr>
            <p:nvPr/>
          </p:nvSpPr>
          <p:spPr bwMode="auto">
            <a:xfrm>
              <a:off x="2968626" y="6088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Oval 871"/>
            <p:cNvSpPr>
              <a:spLocks noChangeArrowheads="1"/>
            </p:cNvSpPr>
            <p:nvPr/>
          </p:nvSpPr>
          <p:spPr bwMode="auto">
            <a:xfrm>
              <a:off x="2968626" y="6184901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Oval 872"/>
            <p:cNvSpPr>
              <a:spLocks noChangeArrowheads="1"/>
            </p:cNvSpPr>
            <p:nvPr/>
          </p:nvSpPr>
          <p:spPr bwMode="auto">
            <a:xfrm>
              <a:off x="2968626" y="6280151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Oval 873"/>
            <p:cNvSpPr>
              <a:spLocks noChangeArrowheads="1"/>
            </p:cNvSpPr>
            <p:nvPr/>
          </p:nvSpPr>
          <p:spPr bwMode="auto">
            <a:xfrm>
              <a:off x="2968626" y="6375401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Oval 874"/>
            <p:cNvSpPr>
              <a:spLocks noChangeArrowheads="1"/>
            </p:cNvSpPr>
            <p:nvPr/>
          </p:nvSpPr>
          <p:spPr bwMode="auto">
            <a:xfrm>
              <a:off x="2968626" y="6470651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Oval 875"/>
            <p:cNvSpPr>
              <a:spLocks noChangeArrowheads="1"/>
            </p:cNvSpPr>
            <p:nvPr/>
          </p:nvSpPr>
          <p:spPr bwMode="auto">
            <a:xfrm>
              <a:off x="2968626" y="6562726"/>
              <a:ext cx="38100" cy="42863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Oval 876"/>
            <p:cNvSpPr>
              <a:spLocks noChangeArrowheads="1"/>
            </p:cNvSpPr>
            <p:nvPr/>
          </p:nvSpPr>
          <p:spPr bwMode="auto">
            <a:xfrm>
              <a:off x="2968626" y="6659563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Oval 877"/>
            <p:cNvSpPr>
              <a:spLocks noChangeArrowheads="1"/>
            </p:cNvSpPr>
            <p:nvPr/>
          </p:nvSpPr>
          <p:spPr bwMode="auto">
            <a:xfrm>
              <a:off x="2968626" y="675481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Oval 878"/>
            <p:cNvSpPr>
              <a:spLocks noChangeArrowheads="1"/>
            </p:cNvSpPr>
            <p:nvPr/>
          </p:nvSpPr>
          <p:spPr bwMode="auto">
            <a:xfrm>
              <a:off x="2968626" y="6850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Oval 897"/>
            <p:cNvSpPr>
              <a:spLocks noChangeArrowheads="1"/>
            </p:cNvSpPr>
            <p:nvPr/>
          </p:nvSpPr>
          <p:spPr bwMode="auto">
            <a:xfrm>
              <a:off x="3032126" y="613727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Oval 898"/>
            <p:cNvSpPr>
              <a:spLocks noChangeArrowheads="1"/>
            </p:cNvSpPr>
            <p:nvPr/>
          </p:nvSpPr>
          <p:spPr bwMode="auto">
            <a:xfrm>
              <a:off x="3032126" y="623252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Oval 899"/>
            <p:cNvSpPr>
              <a:spLocks noChangeArrowheads="1"/>
            </p:cNvSpPr>
            <p:nvPr/>
          </p:nvSpPr>
          <p:spPr bwMode="auto">
            <a:xfrm>
              <a:off x="3032126" y="632777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Oval 900"/>
            <p:cNvSpPr>
              <a:spLocks noChangeArrowheads="1"/>
            </p:cNvSpPr>
            <p:nvPr/>
          </p:nvSpPr>
          <p:spPr bwMode="auto">
            <a:xfrm>
              <a:off x="3032126" y="642302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Oval 901"/>
            <p:cNvSpPr>
              <a:spLocks noChangeArrowheads="1"/>
            </p:cNvSpPr>
            <p:nvPr/>
          </p:nvSpPr>
          <p:spPr bwMode="auto">
            <a:xfrm>
              <a:off x="3032126" y="6515101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Oval 902"/>
            <p:cNvSpPr>
              <a:spLocks noChangeArrowheads="1"/>
            </p:cNvSpPr>
            <p:nvPr/>
          </p:nvSpPr>
          <p:spPr bwMode="auto">
            <a:xfrm>
              <a:off x="3032126" y="6611938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Oval 903"/>
            <p:cNvSpPr>
              <a:spLocks noChangeArrowheads="1"/>
            </p:cNvSpPr>
            <p:nvPr/>
          </p:nvSpPr>
          <p:spPr bwMode="auto">
            <a:xfrm>
              <a:off x="3032126" y="6707188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Oval 904"/>
            <p:cNvSpPr>
              <a:spLocks noChangeArrowheads="1"/>
            </p:cNvSpPr>
            <p:nvPr/>
          </p:nvSpPr>
          <p:spPr bwMode="auto">
            <a:xfrm>
              <a:off x="3032126" y="6802438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Oval 905"/>
            <p:cNvSpPr>
              <a:spLocks noChangeArrowheads="1"/>
            </p:cNvSpPr>
            <p:nvPr/>
          </p:nvSpPr>
          <p:spPr bwMode="auto">
            <a:xfrm>
              <a:off x="3032126" y="6897688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Oval 923"/>
            <p:cNvSpPr>
              <a:spLocks noChangeArrowheads="1"/>
            </p:cNvSpPr>
            <p:nvPr/>
          </p:nvSpPr>
          <p:spPr bwMode="auto">
            <a:xfrm>
              <a:off x="3095626" y="6088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Oval 924"/>
            <p:cNvSpPr>
              <a:spLocks noChangeArrowheads="1"/>
            </p:cNvSpPr>
            <p:nvPr/>
          </p:nvSpPr>
          <p:spPr bwMode="auto">
            <a:xfrm>
              <a:off x="3095626" y="6184901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Oval 925"/>
            <p:cNvSpPr>
              <a:spLocks noChangeArrowheads="1"/>
            </p:cNvSpPr>
            <p:nvPr/>
          </p:nvSpPr>
          <p:spPr bwMode="auto">
            <a:xfrm>
              <a:off x="3095626" y="6280151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Oval 926"/>
            <p:cNvSpPr>
              <a:spLocks noChangeArrowheads="1"/>
            </p:cNvSpPr>
            <p:nvPr/>
          </p:nvSpPr>
          <p:spPr bwMode="auto">
            <a:xfrm>
              <a:off x="3095626" y="6375401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Oval 927"/>
            <p:cNvSpPr>
              <a:spLocks noChangeArrowheads="1"/>
            </p:cNvSpPr>
            <p:nvPr/>
          </p:nvSpPr>
          <p:spPr bwMode="auto">
            <a:xfrm>
              <a:off x="3095626" y="6470651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Oval 928"/>
            <p:cNvSpPr>
              <a:spLocks noChangeArrowheads="1"/>
            </p:cNvSpPr>
            <p:nvPr/>
          </p:nvSpPr>
          <p:spPr bwMode="auto">
            <a:xfrm>
              <a:off x="3095626" y="6562726"/>
              <a:ext cx="38100" cy="42863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Oval 929"/>
            <p:cNvSpPr>
              <a:spLocks noChangeArrowheads="1"/>
            </p:cNvSpPr>
            <p:nvPr/>
          </p:nvSpPr>
          <p:spPr bwMode="auto">
            <a:xfrm>
              <a:off x="3095626" y="6659563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Oval 930"/>
            <p:cNvSpPr>
              <a:spLocks noChangeArrowheads="1"/>
            </p:cNvSpPr>
            <p:nvPr/>
          </p:nvSpPr>
          <p:spPr bwMode="auto">
            <a:xfrm>
              <a:off x="3095626" y="675481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Oval 931"/>
            <p:cNvSpPr>
              <a:spLocks noChangeArrowheads="1"/>
            </p:cNvSpPr>
            <p:nvPr/>
          </p:nvSpPr>
          <p:spPr bwMode="auto">
            <a:xfrm>
              <a:off x="3095626" y="6850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Oval 950"/>
            <p:cNvSpPr>
              <a:spLocks noChangeArrowheads="1"/>
            </p:cNvSpPr>
            <p:nvPr/>
          </p:nvSpPr>
          <p:spPr bwMode="auto">
            <a:xfrm>
              <a:off x="3159126" y="613727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Oval 951"/>
            <p:cNvSpPr>
              <a:spLocks noChangeArrowheads="1"/>
            </p:cNvSpPr>
            <p:nvPr/>
          </p:nvSpPr>
          <p:spPr bwMode="auto">
            <a:xfrm>
              <a:off x="3159126" y="623252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Oval 952"/>
            <p:cNvSpPr>
              <a:spLocks noChangeArrowheads="1"/>
            </p:cNvSpPr>
            <p:nvPr/>
          </p:nvSpPr>
          <p:spPr bwMode="auto">
            <a:xfrm>
              <a:off x="3159126" y="632777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Oval 953"/>
            <p:cNvSpPr>
              <a:spLocks noChangeArrowheads="1"/>
            </p:cNvSpPr>
            <p:nvPr/>
          </p:nvSpPr>
          <p:spPr bwMode="auto">
            <a:xfrm>
              <a:off x="3159126" y="642302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Oval 954"/>
            <p:cNvSpPr>
              <a:spLocks noChangeArrowheads="1"/>
            </p:cNvSpPr>
            <p:nvPr/>
          </p:nvSpPr>
          <p:spPr bwMode="auto">
            <a:xfrm>
              <a:off x="3159126" y="6515101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Oval 955"/>
            <p:cNvSpPr>
              <a:spLocks noChangeArrowheads="1"/>
            </p:cNvSpPr>
            <p:nvPr/>
          </p:nvSpPr>
          <p:spPr bwMode="auto">
            <a:xfrm>
              <a:off x="3159126" y="6611938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Oval 956"/>
            <p:cNvSpPr>
              <a:spLocks noChangeArrowheads="1"/>
            </p:cNvSpPr>
            <p:nvPr/>
          </p:nvSpPr>
          <p:spPr bwMode="auto">
            <a:xfrm>
              <a:off x="3159126" y="6707188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Oval 957"/>
            <p:cNvSpPr>
              <a:spLocks noChangeArrowheads="1"/>
            </p:cNvSpPr>
            <p:nvPr/>
          </p:nvSpPr>
          <p:spPr bwMode="auto">
            <a:xfrm>
              <a:off x="3159126" y="6802438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Oval 958"/>
            <p:cNvSpPr>
              <a:spLocks noChangeArrowheads="1"/>
            </p:cNvSpPr>
            <p:nvPr/>
          </p:nvSpPr>
          <p:spPr bwMode="auto">
            <a:xfrm>
              <a:off x="3159126" y="6897688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Oval 976"/>
            <p:cNvSpPr>
              <a:spLocks noChangeArrowheads="1"/>
            </p:cNvSpPr>
            <p:nvPr/>
          </p:nvSpPr>
          <p:spPr bwMode="auto">
            <a:xfrm>
              <a:off x="3219451" y="6088063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Oval 977"/>
            <p:cNvSpPr>
              <a:spLocks noChangeArrowheads="1"/>
            </p:cNvSpPr>
            <p:nvPr/>
          </p:nvSpPr>
          <p:spPr bwMode="auto">
            <a:xfrm>
              <a:off x="3219451" y="6184901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Oval 978"/>
            <p:cNvSpPr>
              <a:spLocks noChangeArrowheads="1"/>
            </p:cNvSpPr>
            <p:nvPr/>
          </p:nvSpPr>
          <p:spPr bwMode="auto">
            <a:xfrm>
              <a:off x="3219451" y="6280151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Oval 979"/>
            <p:cNvSpPr>
              <a:spLocks noChangeArrowheads="1"/>
            </p:cNvSpPr>
            <p:nvPr/>
          </p:nvSpPr>
          <p:spPr bwMode="auto">
            <a:xfrm>
              <a:off x="3219451" y="6375401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Oval 980"/>
            <p:cNvSpPr>
              <a:spLocks noChangeArrowheads="1"/>
            </p:cNvSpPr>
            <p:nvPr/>
          </p:nvSpPr>
          <p:spPr bwMode="auto">
            <a:xfrm>
              <a:off x="3219451" y="6470651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Oval 981"/>
            <p:cNvSpPr>
              <a:spLocks noChangeArrowheads="1"/>
            </p:cNvSpPr>
            <p:nvPr/>
          </p:nvSpPr>
          <p:spPr bwMode="auto">
            <a:xfrm>
              <a:off x="3219451" y="6562726"/>
              <a:ext cx="41275" cy="42863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Oval 982"/>
            <p:cNvSpPr>
              <a:spLocks noChangeArrowheads="1"/>
            </p:cNvSpPr>
            <p:nvPr/>
          </p:nvSpPr>
          <p:spPr bwMode="auto">
            <a:xfrm>
              <a:off x="3219451" y="6659563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Oval 983"/>
            <p:cNvSpPr>
              <a:spLocks noChangeArrowheads="1"/>
            </p:cNvSpPr>
            <p:nvPr/>
          </p:nvSpPr>
          <p:spPr bwMode="auto">
            <a:xfrm>
              <a:off x="3219451" y="6754813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Oval 984"/>
            <p:cNvSpPr>
              <a:spLocks noChangeArrowheads="1"/>
            </p:cNvSpPr>
            <p:nvPr/>
          </p:nvSpPr>
          <p:spPr bwMode="auto">
            <a:xfrm>
              <a:off x="3219451" y="6850063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Oval 1004"/>
            <p:cNvSpPr>
              <a:spLocks noChangeArrowheads="1"/>
            </p:cNvSpPr>
            <p:nvPr/>
          </p:nvSpPr>
          <p:spPr bwMode="auto">
            <a:xfrm>
              <a:off x="3348038" y="6088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Oval 1005"/>
            <p:cNvSpPr>
              <a:spLocks noChangeArrowheads="1"/>
            </p:cNvSpPr>
            <p:nvPr/>
          </p:nvSpPr>
          <p:spPr bwMode="auto">
            <a:xfrm>
              <a:off x="3348038" y="618490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Oval 1006"/>
            <p:cNvSpPr>
              <a:spLocks noChangeArrowheads="1"/>
            </p:cNvSpPr>
            <p:nvPr/>
          </p:nvSpPr>
          <p:spPr bwMode="auto">
            <a:xfrm>
              <a:off x="3348038" y="628015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Oval 1007"/>
            <p:cNvSpPr>
              <a:spLocks noChangeArrowheads="1"/>
            </p:cNvSpPr>
            <p:nvPr/>
          </p:nvSpPr>
          <p:spPr bwMode="auto">
            <a:xfrm>
              <a:off x="3348038" y="637540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Oval 1008"/>
            <p:cNvSpPr>
              <a:spLocks noChangeArrowheads="1"/>
            </p:cNvSpPr>
            <p:nvPr/>
          </p:nvSpPr>
          <p:spPr bwMode="auto">
            <a:xfrm>
              <a:off x="3348038" y="647065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Oval 1009"/>
            <p:cNvSpPr>
              <a:spLocks noChangeArrowheads="1"/>
            </p:cNvSpPr>
            <p:nvPr/>
          </p:nvSpPr>
          <p:spPr bwMode="auto">
            <a:xfrm>
              <a:off x="3348038" y="6562725"/>
              <a:ext cx="38100" cy="42863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Oval 1010"/>
            <p:cNvSpPr>
              <a:spLocks noChangeArrowheads="1"/>
            </p:cNvSpPr>
            <p:nvPr/>
          </p:nvSpPr>
          <p:spPr bwMode="auto">
            <a:xfrm>
              <a:off x="3348038" y="6659563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Oval 1011"/>
            <p:cNvSpPr>
              <a:spLocks noChangeArrowheads="1"/>
            </p:cNvSpPr>
            <p:nvPr/>
          </p:nvSpPr>
          <p:spPr bwMode="auto">
            <a:xfrm>
              <a:off x="3348038" y="675481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Oval 1012"/>
            <p:cNvSpPr>
              <a:spLocks noChangeArrowheads="1"/>
            </p:cNvSpPr>
            <p:nvPr/>
          </p:nvSpPr>
          <p:spPr bwMode="auto">
            <a:xfrm>
              <a:off x="3348038" y="6850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Oval 1031"/>
            <p:cNvSpPr>
              <a:spLocks noChangeArrowheads="1"/>
            </p:cNvSpPr>
            <p:nvPr/>
          </p:nvSpPr>
          <p:spPr bwMode="auto">
            <a:xfrm>
              <a:off x="3282950" y="6137275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Oval 1032"/>
            <p:cNvSpPr>
              <a:spLocks noChangeArrowheads="1"/>
            </p:cNvSpPr>
            <p:nvPr/>
          </p:nvSpPr>
          <p:spPr bwMode="auto">
            <a:xfrm>
              <a:off x="3282950" y="6232525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Oval 1033"/>
            <p:cNvSpPr>
              <a:spLocks noChangeArrowheads="1"/>
            </p:cNvSpPr>
            <p:nvPr/>
          </p:nvSpPr>
          <p:spPr bwMode="auto">
            <a:xfrm>
              <a:off x="3282950" y="6327775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Oval 1034"/>
            <p:cNvSpPr>
              <a:spLocks noChangeArrowheads="1"/>
            </p:cNvSpPr>
            <p:nvPr/>
          </p:nvSpPr>
          <p:spPr bwMode="auto">
            <a:xfrm>
              <a:off x="3282950" y="6423025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Oval 1035"/>
            <p:cNvSpPr>
              <a:spLocks noChangeArrowheads="1"/>
            </p:cNvSpPr>
            <p:nvPr/>
          </p:nvSpPr>
          <p:spPr bwMode="auto">
            <a:xfrm>
              <a:off x="3282950" y="6515100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Oval 1036"/>
            <p:cNvSpPr>
              <a:spLocks noChangeArrowheads="1"/>
            </p:cNvSpPr>
            <p:nvPr/>
          </p:nvSpPr>
          <p:spPr bwMode="auto">
            <a:xfrm>
              <a:off x="3282950" y="6611938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Oval 1037"/>
            <p:cNvSpPr>
              <a:spLocks noChangeArrowheads="1"/>
            </p:cNvSpPr>
            <p:nvPr/>
          </p:nvSpPr>
          <p:spPr bwMode="auto">
            <a:xfrm>
              <a:off x="3282950" y="6707188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Oval 1038"/>
            <p:cNvSpPr>
              <a:spLocks noChangeArrowheads="1"/>
            </p:cNvSpPr>
            <p:nvPr/>
          </p:nvSpPr>
          <p:spPr bwMode="auto">
            <a:xfrm>
              <a:off x="3282950" y="6802438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Oval 1039"/>
            <p:cNvSpPr>
              <a:spLocks noChangeArrowheads="1"/>
            </p:cNvSpPr>
            <p:nvPr/>
          </p:nvSpPr>
          <p:spPr bwMode="auto">
            <a:xfrm>
              <a:off x="3282950" y="6897688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1057"/>
            <p:cNvSpPr/>
            <p:nvPr/>
          </p:nvSpPr>
          <p:spPr bwMode="auto">
            <a:xfrm>
              <a:off x="2111375" y="5476875"/>
              <a:ext cx="1500188" cy="582613"/>
            </a:xfrm>
            <a:custGeom>
              <a:avLst/>
              <a:gdLst>
                <a:gd name="T0" fmla="*/ 813 w 945"/>
                <a:gd name="T1" fmla="*/ 367 h 367"/>
                <a:gd name="T2" fmla="*/ 133 w 945"/>
                <a:gd name="T3" fmla="*/ 367 h 367"/>
                <a:gd name="T4" fmla="*/ 0 w 945"/>
                <a:gd name="T5" fmla="*/ 0 h 367"/>
                <a:gd name="T6" fmla="*/ 945 w 945"/>
                <a:gd name="T7" fmla="*/ 0 h 367"/>
                <a:gd name="T8" fmla="*/ 813 w 945"/>
                <a:gd name="T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5" h="367">
                  <a:moveTo>
                    <a:pt x="813" y="367"/>
                  </a:moveTo>
                  <a:lnTo>
                    <a:pt x="133" y="367"/>
                  </a:lnTo>
                  <a:lnTo>
                    <a:pt x="0" y="0"/>
                  </a:lnTo>
                  <a:lnTo>
                    <a:pt x="945" y="0"/>
                  </a:lnTo>
                  <a:lnTo>
                    <a:pt x="813" y="36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任意多边形 204"/>
            <p:cNvSpPr/>
            <p:nvPr/>
          </p:nvSpPr>
          <p:spPr bwMode="auto">
            <a:xfrm>
              <a:off x="1821960" y="604838"/>
              <a:ext cx="2079324" cy="4913313"/>
            </a:xfrm>
            <a:custGeom>
              <a:avLst/>
              <a:gdLst>
                <a:gd name="connsiteX0" fmla="*/ 1041102 w 2079324"/>
                <a:gd name="connsiteY0" fmla="*/ 0 h 4913313"/>
                <a:gd name="connsiteX1" fmla="*/ 1875867 w 2079324"/>
                <a:gd name="connsiteY1" fmla="*/ 4913313 h 4913313"/>
                <a:gd name="connsiteX2" fmla="*/ 1041102 w 2079324"/>
                <a:gd name="connsiteY2" fmla="*/ 4913313 h 4913313"/>
                <a:gd name="connsiteX3" fmla="*/ 203152 w 2079324"/>
                <a:gd name="connsiteY3" fmla="*/ 4913313 h 4913313"/>
                <a:gd name="connsiteX4" fmla="*/ 1041102 w 2079324"/>
                <a:gd name="connsiteY4" fmla="*/ 0 h 4913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9324" h="4913313">
                  <a:moveTo>
                    <a:pt x="1041102" y="0"/>
                  </a:moveTo>
                  <a:cubicBezTo>
                    <a:pt x="1041102" y="0"/>
                    <a:pt x="2630978" y="1860814"/>
                    <a:pt x="1875867" y="4913313"/>
                  </a:cubicBezTo>
                  <a:cubicBezTo>
                    <a:pt x="1875867" y="4913313"/>
                    <a:pt x="1875867" y="4913313"/>
                    <a:pt x="1041102" y="4913313"/>
                  </a:cubicBezTo>
                  <a:cubicBezTo>
                    <a:pt x="1041102" y="4913313"/>
                    <a:pt x="1041102" y="4913313"/>
                    <a:pt x="203152" y="4913313"/>
                  </a:cubicBezTo>
                  <a:cubicBezTo>
                    <a:pt x="-551960" y="1860814"/>
                    <a:pt x="1041102" y="0"/>
                    <a:pt x="1041102" y="0"/>
                  </a:cubicBezTo>
                  <a:close/>
                </a:path>
              </a:pathLst>
            </a:custGeom>
            <a:solidFill>
              <a:srgbClr val="FEE9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206" name="Freeform 1059"/>
            <p:cNvSpPr/>
            <p:nvPr/>
          </p:nvSpPr>
          <p:spPr bwMode="auto">
            <a:xfrm>
              <a:off x="1766888" y="2838450"/>
              <a:ext cx="2189163" cy="2679700"/>
            </a:xfrm>
            <a:custGeom>
              <a:avLst/>
              <a:gdLst>
                <a:gd name="T0" fmla="*/ 81 w 687"/>
                <a:gd name="T1" fmla="*/ 841 h 841"/>
                <a:gd name="T2" fmla="*/ 344 w 687"/>
                <a:gd name="T3" fmla="*/ 841 h 841"/>
                <a:gd name="T4" fmla="*/ 606 w 687"/>
                <a:gd name="T5" fmla="*/ 841 h 841"/>
                <a:gd name="T6" fmla="*/ 641 w 687"/>
                <a:gd name="T7" fmla="*/ 0 h 841"/>
                <a:gd name="T8" fmla="*/ 46 w 687"/>
                <a:gd name="T9" fmla="*/ 0 h 841"/>
                <a:gd name="T10" fmla="*/ 81 w 687"/>
                <a:gd name="T11" fmla="*/ 841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7" h="841">
                  <a:moveTo>
                    <a:pt x="81" y="841"/>
                  </a:moveTo>
                  <a:cubicBezTo>
                    <a:pt x="344" y="841"/>
                    <a:pt x="344" y="841"/>
                    <a:pt x="344" y="841"/>
                  </a:cubicBezTo>
                  <a:cubicBezTo>
                    <a:pt x="606" y="841"/>
                    <a:pt x="606" y="841"/>
                    <a:pt x="606" y="841"/>
                  </a:cubicBezTo>
                  <a:cubicBezTo>
                    <a:pt x="687" y="514"/>
                    <a:pt x="682" y="232"/>
                    <a:pt x="641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" y="232"/>
                    <a:pt x="0" y="514"/>
                    <a:pt x="81" y="8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1060"/>
            <p:cNvSpPr/>
            <p:nvPr/>
          </p:nvSpPr>
          <p:spPr bwMode="auto">
            <a:xfrm>
              <a:off x="2178050" y="1395413"/>
              <a:ext cx="1366838" cy="471488"/>
            </a:xfrm>
            <a:custGeom>
              <a:avLst/>
              <a:gdLst>
                <a:gd name="T0" fmla="*/ 0 w 429"/>
                <a:gd name="T1" fmla="*/ 148 h 148"/>
                <a:gd name="T2" fmla="*/ 429 w 429"/>
                <a:gd name="T3" fmla="*/ 148 h 148"/>
                <a:gd name="T4" fmla="*/ 367 w 429"/>
                <a:gd name="T5" fmla="*/ 0 h 148"/>
                <a:gd name="T6" fmla="*/ 63 w 429"/>
                <a:gd name="T7" fmla="*/ 0 h 148"/>
                <a:gd name="T8" fmla="*/ 0 w 42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9" h="148">
                  <a:moveTo>
                    <a:pt x="0" y="148"/>
                  </a:moveTo>
                  <a:cubicBezTo>
                    <a:pt x="429" y="148"/>
                    <a:pt x="429" y="148"/>
                    <a:pt x="429" y="148"/>
                  </a:cubicBezTo>
                  <a:cubicBezTo>
                    <a:pt x="409" y="94"/>
                    <a:pt x="388" y="44"/>
                    <a:pt x="36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42" y="44"/>
                    <a:pt x="20" y="94"/>
                    <a:pt x="0" y="14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Oval 1061"/>
            <p:cNvSpPr>
              <a:spLocks noChangeArrowheads="1"/>
            </p:cNvSpPr>
            <p:nvPr/>
          </p:nvSpPr>
          <p:spPr bwMode="auto">
            <a:xfrm>
              <a:off x="2022475" y="2889250"/>
              <a:ext cx="69850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Oval 1062"/>
            <p:cNvSpPr>
              <a:spLocks noChangeArrowheads="1"/>
            </p:cNvSpPr>
            <p:nvPr/>
          </p:nvSpPr>
          <p:spPr bwMode="auto">
            <a:xfrm>
              <a:off x="2200275" y="2889250"/>
              <a:ext cx="69850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Oval 1063"/>
            <p:cNvSpPr>
              <a:spLocks noChangeArrowheads="1"/>
            </p:cNvSpPr>
            <p:nvPr/>
          </p:nvSpPr>
          <p:spPr bwMode="auto">
            <a:xfrm>
              <a:off x="2382838" y="2889250"/>
              <a:ext cx="66675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Oval 1064"/>
            <p:cNvSpPr>
              <a:spLocks noChangeArrowheads="1"/>
            </p:cNvSpPr>
            <p:nvPr/>
          </p:nvSpPr>
          <p:spPr bwMode="auto">
            <a:xfrm>
              <a:off x="2560638" y="2889250"/>
              <a:ext cx="66675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Oval 1065"/>
            <p:cNvSpPr>
              <a:spLocks noChangeArrowheads="1"/>
            </p:cNvSpPr>
            <p:nvPr/>
          </p:nvSpPr>
          <p:spPr bwMode="auto">
            <a:xfrm>
              <a:off x="2738438" y="2889250"/>
              <a:ext cx="66675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Oval 1066"/>
            <p:cNvSpPr>
              <a:spLocks noChangeArrowheads="1"/>
            </p:cNvSpPr>
            <p:nvPr/>
          </p:nvSpPr>
          <p:spPr bwMode="auto">
            <a:xfrm>
              <a:off x="2917825" y="2889250"/>
              <a:ext cx="66675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Oval 1067"/>
            <p:cNvSpPr>
              <a:spLocks noChangeArrowheads="1"/>
            </p:cNvSpPr>
            <p:nvPr/>
          </p:nvSpPr>
          <p:spPr bwMode="auto">
            <a:xfrm>
              <a:off x="3095625" y="2889250"/>
              <a:ext cx="69850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Oval 1068"/>
            <p:cNvSpPr>
              <a:spLocks noChangeArrowheads="1"/>
            </p:cNvSpPr>
            <p:nvPr/>
          </p:nvSpPr>
          <p:spPr bwMode="auto">
            <a:xfrm>
              <a:off x="3273425" y="2889250"/>
              <a:ext cx="71438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Oval 1069"/>
            <p:cNvSpPr>
              <a:spLocks noChangeArrowheads="1"/>
            </p:cNvSpPr>
            <p:nvPr/>
          </p:nvSpPr>
          <p:spPr bwMode="auto">
            <a:xfrm>
              <a:off x="3455988" y="2889250"/>
              <a:ext cx="66675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Oval 1070"/>
            <p:cNvSpPr>
              <a:spLocks noChangeArrowheads="1"/>
            </p:cNvSpPr>
            <p:nvPr/>
          </p:nvSpPr>
          <p:spPr bwMode="auto">
            <a:xfrm>
              <a:off x="3633788" y="2889250"/>
              <a:ext cx="66675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Oval 1071"/>
            <p:cNvSpPr>
              <a:spLocks noChangeArrowheads="1"/>
            </p:cNvSpPr>
            <p:nvPr/>
          </p:nvSpPr>
          <p:spPr bwMode="auto">
            <a:xfrm>
              <a:off x="2279650" y="1762125"/>
              <a:ext cx="61913" cy="603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Oval 1072"/>
            <p:cNvSpPr>
              <a:spLocks noChangeArrowheads="1"/>
            </p:cNvSpPr>
            <p:nvPr/>
          </p:nvSpPr>
          <p:spPr bwMode="auto">
            <a:xfrm>
              <a:off x="2436813" y="1762125"/>
              <a:ext cx="60325" cy="603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Oval 1073"/>
            <p:cNvSpPr>
              <a:spLocks noChangeArrowheads="1"/>
            </p:cNvSpPr>
            <p:nvPr/>
          </p:nvSpPr>
          <p:spPr bwMode="auto">
            <a:xfrm>
              <a:off x="2595563" y="1762125"/>
              <a:ext cx="60325" cy="603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Oval 1074"/>
            <p:cNvSpPr>
              <a:spLocks noChangeArrowheads="1"/>
            </p:cNvSpPr>
            <p:nvPr/>
          </p:nvSpPr>
          <p:spPr bwMode="auto">
            <a:xfrm>
              <a:off x="2751138" y="1762125"/>
              <a:ext cx="60325" cy="603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Oval 1075"/>
            <p:cNvSpPr>
              <a:spLocks noChangeArrowheads="1"/>
            </p:cNvSpPr>
            <p:nvPr/>
          </p:nvSpPr>
          <p:spPr bwMode="auto">
            <a:xfrm>
              <a:off x="2911475" y="1762125"/>
              <a:ext cx="60325" cy="603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Oval 1076"/>
            <p:cNvSpPr>
              <a:spLocks noChangeArrowheads="1"/>
            </p:cNvSpPr>
            <p:nvPr/>
          </p:nvSpPr>
          <p:spPr bwMode="auto">
            <a:xfrm>
              <a:off x="3067050" y="1762125"/>
              <a:ext cx="60325" cy="603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Oval 1077"/>
            <p:cNvSpPr>
              <a:spLocks noChangeArrowheads="1"/>
            </p:cNvSpPr>
            <p:nvPr/>
          </p:nvSpPr>
          <p:spPr bwMode="auto">
            <a:xfrm>
              <a:off x="3225800" y="1762125"/>
              <a:ext cx="60325" cy="603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Oval 1078"/>
            <p:cNvSpPr>
              <a:spLocks noChangeArrowheads="1"/>
            </p:cNvSpPr>
            <p:nvPr/>
          </p:nvSpPr>
          <p:spPr bwMode="auto">
            <a:xfrm>
              <a:off x="3382963" y="1762125"/>
              <a:ext cx="60325" cy="603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1079"/>
            <p:cNvSpPr/>
            <p:nvPr/>
          </p:nvSpPr>
          <p:spPr bwMode="auto">
            <a:xfrm>
              <a:off x="1050925" y="4249738"/>
              <a:ext cx="1019175" cy="1524000"/>
            </a:xfrm>
            <a:custGeom>
              <a:avLst/>
              <a:gdLst>
                <a:gd name="T0" fmla="*/ 642 w 642"/>
                <a:gd name="T1" fmla="*/ 761 h 960"/>
                <a:gd name="T2" fmla="*/ 26 w 642"/>
                <a:gd name="T3" fmla="*/ 960 h 960"/>
                <a:gd name="T4" fmla="*/ 0 w 642"/>
                <a:gd name="T5" fmla="*/ 725 h 960"/>
                <a:gd name="T6" fmla="*/ 558 w 642"/>
                <a:gd name="T7" fmla="*/ 0 h 960"/>
                <a:gd name="T8" fmla="*/ 642 w 642"/>
                <a:gd name="T9" fmla="*/ 761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2" h="960">
                  <a:moveTo>
                    <a:pt x="642" y="761"/>
                  </a:moveTo>
                  <a:lnTo>
                    <a:pt x="26" y="960"/>
                  </a:lnTo>
                  <a:lnTo>
                    <a:pt x="0" y="725"/>
                  </a:lnTo>
                  <a:lnTo>
                    <a:pt x="558" y="0"/>
                  </a:lnTo>
                  <a:lnTo>
                    <a:pt x="642" y="76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1080"/>
            <p:cNvSpPr/>
            <p:nvPr/>
          </p:nvSpPr>
          <p:spPr bwMode="auto">
            <a:xfrm>
              <a:off x="3656013" y="4249738"/>
              <a:ext cx="1016000" cy="1524000"/>
            </a:xfrm>
            <a:custGeom>
              <a:avLst/>
              <a:gdLst>
                <a:gd name="T0" fmla="*/ 0 w 640"/>
                <a:gd name="T1" fmla="*/ 761 h 960"/>
                <a:gd name="T2" fmla="*/ 614 w 640"/>
                <a:gd name="T3" fmla="*/ 960 h 960"/>
                <a:gd name="T4" fmla="*/ 640 w 640"/>
                <a:gd name="T5" fmla="*/ 725 h 960"/>
                <a:gd name="T6" fmla="*/ 82 w 640"/>
                <a:gd name="T7" fmla="*/ 0 h 960"/>
                <a:gd name="T8" fmla="*/ 0 w 640"/>
                <a:gd name="T9" fmla="*/ 761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0" h="960">
                  <a:moveTo>
                    <a:pt x="0" y="761"/>
                  </a:moveTo>
                  <a:lnTo>
                    <a:pt x="614" y="960"/>
                  </a:lnTo>
                  <a:lnTo>
                    <a:pt x="640" y="725"/>
                  </a:lnTo>
                  <a:lnTo>
                    <a:pt x="82" y="0"/>
                  </a:lnTo>
                  <a:lnTo>
                    <a:pt x="0" y="76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1081"/>
            <p:cNvSpPr/>
            <p:nvPr/>
          </p:nvSpPr>
          <p:spPr bwMode="auto">
            <a:xfrm>
              <a:off x="2795588" y="4249738"/>
              <a:ext cx="134938" cy="1524000"/>
            </a:xfrm>
            <a:custGeom>
              <a:avLst/>
              <a:gdLst>
                <a:gd name="T0" fmla="*/ 0 w 85"/>
                <a:gd name="T1" fmla="*/ 239 h 960"/>
                <a:gd name="T2" fmla="*/ 43 w 85"/>
                <a:gd name="T3" fmla="*/ 0 h 960"/>
                <a:gd name="T4" fmla="*/ 85 w 85"/>
                <a:gd name="T5" fmla="*/ 239 h 960"/>
                <a:gd name="T6" fmla="*/ 85 w 85"/>
                <a:gd name="T7" fmla="*/ 721 h 960"/>
                <a:gd name="T8" fmla="*/ 43 w 85"/>
                <a:gd name="T9" fmla="*/ 960 h 960"/>
                <a:gd name="T10" fmla="*/ 0 w 85"/>
                <a:gd name="T11" fmla="*/ 721 h 960"/>
                <a:gd name="T12" fmla="*/ 0 w 85"/>
                <a:gd name="T13" fmla="*/ 239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960">
                  <a:moveTo>
                    <a:pt x="0" y="239"/>
                  </a:moveTo>
                  <a:lnTo>
                    <a:pt x="43" y="0"/>
                  </a:lnTo>
                  <a:lnTo>
                    <a:pt x="85" y="239"/>
                  </a:lnTo>
                  <a:lnTo>
                    <a:pt x="85" y="721"/>
                  </a:lnTo>
                  <a:lnTo>
                    <a:pt x="43" y="960"/>
                  </a:lnTo>
                  <a:lnTo>
                    <a:pt x="0" y="721"/>
                  </a:lnTo>
                  <a:lnTo>
                    <a:pt x="0" y="2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Oval 1082"/>
            <p:cNvSpPr>
              <a:spLocks noChangeArrowheads="1"/>
            </p:cNvSpPr>
            <p:nvPr/>
          </p:nvSpPr>
          <p:spPr bwMode="auto">
            <a:xfrm>
              <a:off x="2490788" y="1987550"/>
              <a:ext cx="741363" cy="73977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Oval 1083"/>
            <p:cNvSpPr>
              <a:spLocks noChangeArrowheads="1"/>
            </p:cNvSpPr>
            <p:nvPr/>
          </p:nvSpPr>
          <p:spPr bwMode="auto">
            <a:xfrm>
              <a:off x="2570163" y="2065338"/>
              <a:ext cx="585788" cy="585788"/>
            </a:xfrm>
            <a:prstGeom prst="ellipse">
              <a:avLst/>
            </a:prstGeom>
            <a:solidFill>
              <a:srgbClr val="009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1168"/>
            <p:cNvSpPr/>
            <p:nvPr/>
          </p:nvSpPr>
          <p:spPr bwMode="auto">
            <a:xfrm>
              <a:off x="3324225" y="1385888"/>
              <a:ext cx="157163" cy="319088"/>
            </a:xfrm>
            <a:custGeom>
              <a:avLst/>
              <a:gdLst>
                <a:gd name="T0" fmla="*/ 5 w 49"/>
                <a:gd name="T1" fmla="*/ 0 h 100"/>
                <a:gd name="T2" fmla="*/ 0 w 49"/>
                <a:gd name="T3" fmla="*/ 3 h 100"/>
                <a:gd name="T4" fmla="*/ 7 w 49"/>
                <a:gd name="T5" fmla="*/ 3 h 100"/>
                <a:gd name="T6" fmla="*/ 49 w 49"/>
                <a:gd name="T7" fmla="*/ 100 h 100"/>
                <a:gd name="T8" fmla="*/ 49 w 49"/>
                <a:gd name="T9" fmla="*/ 100 h 100"/>
                <a:gd name="T10" fmla="*/ 5 w 49"/>
                <a:gd name="T11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100">
                  <a:moveTo>
                    <a:pt x="5" y="0"/>
                  </a:moveTo>
                  <a:cubicBezTo>
                    <a:pt x="3" y="1"/>
                    <a:pt x="2" y="2"/>
                    <a:pt x="0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21" y="33"/>
                    <a:pt x="35" y="65"/>
                    <a:pt x="49" y="100"/>
                  </a:cubicBezTo>
                  <a:cubicBezTo>
                    <a:pt x="49" y="100"/>
                    <a:pt x="49" y="100"/>
                    <a:pt x="49" y="100"/>
                  </a:cubicBezTo>
                  <a:cubicBezTo>
                    <a:pt x="35" y="64"/>
                    <a:pt x="20" y="31"/>
                    <a:pt x="5" y="0"/>
                  </a:cubicBezTo>
                </a:path>
              </a:pathLst>
            </a:custGeom>
            <a:solidFill>
              <a:srgbClr val="C8D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任意多边形 232"/>
            <p:cNvSpPr>
              <a:spLocks noChangeArrowheads="1"/>
            </p:cNvSpPr>
            <p:nvPr/>
          </p:nvSpPr>
          <p:spPr bwMode="auto">
            <a:xfrm>
              <a:off x="2758283" y="2236986"/>
              <a:ext cx="242887" cy="287536"/>
            </a:xfrm>
            <a:custGeom>
              <a:avLst/>
              <a:gdLst/>
              <a:ahLst/>
              <a:cxnLst/>
              <a:rect l="l" t="t" r="r" b="b"/>
              <a:pathLst>
                <a:path w="242887" h="287536">
                  <a:moveTo>
                    <a:pt x="46434" y="41077"/>
                  </a:moveTo>
                  <a:lnTo>
                    <a:pt x="46434" y="133945"/>
                  </a:lnTo>
                  <a:lnTo>
                    <a:pt x="196453" y="133945"/>
                  </a:lnTo>
                  <a:lnTo>
                    <a:pt x="196453" y="41077"/>
                  </a:lnTo>
                  <a:close/>
                  <a:moveTo>
                    <a:pt x="0" y="0"/>
                  </a:moveTo>
                  <a:lnTo>
                    <a:pt x="242887" y="0"/>
                  </a:lnTo>
                  <a:lnTo>
                    <a:pt x="242887" y="175022"/>
                  </a:lnTo>
                  <a:lnTo>
                    <a:pt x="46434" y="175022"/>
                  </a:lnTo>
                  <a:lnTo>
                    <a:pt x="46434" y="287536"/>
                  </a:lnTo>
                  <a:lnTo>
                    <a:pt x="0" y="287536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35" name="文本框 234"/>
          <p:cNvSpPr txBox="1"/>
          <p:nvPr/>
        </p:nvSpPr>
        <p:spPr>
          <a:xfrm>
            <a:off x="3745230" y="1891030"/>
            <a:ext cx="6673215" cy="2614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48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上海理工大学</a:t>
            </a:r>
            <a:endParaRPr lang="en-US" altLang="zh-CN" sz="4800" b="1" spc="3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sz="20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   </a:t>
            </a:r>
            <a:endParaRPr lang="zh-CN" altLang="en-US" sz="2000" b="1" spc="3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en-US" altLang="zh-CN" sz="48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48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</a:t>
            </a:r>
            <a:endParaRPr lang="en-US" altLang="zh-CN" sz="4800" b="1" spc="3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en-US" altLang="zh-CN" sz="48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 </a:t>
            </a:r>
            <a:r>
              <a:rPr lang="zh-CN" altLang="en-US" sz="48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谢谢！</a:t>
            </a:r>
            <a:endParaRPr lang="zh-CN" altLang="en-US" sz="4800" b="1" spc="3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-8890" y="2269490"/>
            <a:ext cx="5200015" cy="2208530"/>
          </a:xfrm>
          <a:prstGeom prst="rect">
            <a:avLst/>
          </a:prstGeom>
          <a:solidFill>
            <a:srgbClr val="008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33805"/>
            <a:endParaRPr lang="zh-CN" altLang="en-US" sz="2265">
              <a:solidFill>
                <a:srgbClr val="1F497D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307195" y="2269312"/>
            <a:ext cx="384043" cy="2208246"/>
          </a:xfrm>
          <a:prstGeom prst="rect">
            <a:avLst/>
          </a:prstGeom>
          <a:solidFill>
            <a:srgbClr val="008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2265">
              <a:solidFill>
                <a:srgbClr val="1F497D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93797" y="2326722"/>
            <a:ext cx="2189480" cy="21812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3765"/>
            <a:r>
              <a:rPr lang="en-US" altLang="zh-CN" sz="12805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1280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占位符 3"/>
          <p:cNvSpPr txBox="1"/>
          <p:nvPr/>
        </p:nvSpPr>
        <p:spPr>
          <a:xfrm>
            <a:off x="6144260" y="2841625"/>
            <a:ext cx="5033010" cy="575945"/>
          </a:xfrm>
          <a:prstGeom prst="rect">
            <a:avLst/>
          </a:prstGeom>
        </p:spPr>
        <p:txBody>
          <a:bodyPr vert="horz" lIns="121919" tIns="60959" rIns="121919" bIns="60959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rgbClr val="56762C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60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智能物联网</a:t>
            </a:r>
            <a:endParaRPr lang="zh-CN" altLang="en-US" sz="60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883411" y="4175793"/>
            <a:ext cx="5377997" cy="60975"/>
          </a:xfrm>
          <a:prstGeom prst="rect">
            <a:avLst/>
          </a:prstGeom>
          <a:solidFill>
            <a:srgbClr val="0088EE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en-US" sz="2265">
              <a:solidFill>
                <a:srgbClr val="1F497D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732020" y="403860"/>
            <a:ext cx="3373755" cy="6451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600" b="1" spc="3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3600" b="1" spc="3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教学场景到位</a:t>
            </a:r>
            <a:endParaRPr lang="zh-CN" altLang="en-US" sz="3600" b="1" spc="3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3532597" y="742583"/>
            <a:ext cx="1200238" cy="0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8106025" y="726708"/>
            <a:ext cx="1200238" cy="0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905" y="1205865"/>
            <a:ext cx="12192000" cy="5652770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088EE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TextBox 27"/>
          <p:cNvSpPr txBox="1"/>
          <p:nvPr/>
        </p:nvSpPr>
        <p:spPr>
          <a:xfrm>
            <a:off x="527050" y="1622425"/>
            <a:ext cx="4984750" cy="39382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fontAlgn="auto" hangingPunct="1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altLang="zh-CN" sz="32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32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老师在</a:t>
            </a:r>
            <a:r>
              <a:rPr lang="zh-CN" altLang="en-US" sz="32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物联网面板上按</a:t>
            </a:r>
            <a:r>
              <a:rPr lang="en-US" altLang="zh-CN" sz="32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32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全开</a:t>
            </a:r>
            <a:r>
              <a:rPr lang="en-US" altLang="zh-CN" sz="32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32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，灯光、空调、窗帘等开到预设的状态；</a:t>
            </a:r>
            <a:endParaRPr lang="zh-CN" altLang="en-US" sz="3200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just" eaLnBrk="1" fontAlgn="auto" hangingPunct="1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altLang="zh-CN" sz="32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32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老师在讲台的中控面板上插卡，开启电脑、投影机、幕布等多媒体设备。</a:t>
            </a:r>
            <a:endParaRPr lang="zh-CN" altLang="en-US" sz="3200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C:\Users\Administrator\Desktop\IMG_4336.JPGIMG_4336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470650" y="1622425"/>
            <a:ext cx="5227955" cy="4232275"/>
          </a:xfrm>
          <a:prstGeom prst="rect">
            <a:avLst/>
          </a:prstGeom>
        </p:spPr>
      </p:pic>
      <p:sp>
        <p:nvSpPr>
          <p:cNvPr id="17" name="椭圆 16"/>
          <p:cNvSpPr/>
          <p:nvPr/>
        </p:nvSpPr>
        <p:spPr>
          <a:xfrm>
            <a:off x="7844790" y="3138805"/>
            <a:ext cx="585470" cy="38163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905" y="1764665"/>
            <a:ext cx="12192000" cy="4384040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088EE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文本框 29"/>
          <p:cNvSpPr txBox="1"/>
          <p:nvPr/>
        </p:nvSpPr>
        <p:spPr>
          <a:xfrm>
            <a:off x="4420235" y="260985"/>
            <a:ext cx="3441065" cy="6451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600" b="1" spc="3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600" b="1" spc="3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逻辑控制</a:t>
            </a:r>
            <a:r>
              <a:rPr lang="zh-CN" sz="3600" b="1" spc="3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面板</a:t>
            </a:r>
            <a:endParaRPr lang="zh-CN" sz="3600" b="1" spc="3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3076667" y="618758"/>
            <a:ext cx="1200238" cy="0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7878695" y="618758"/>
            <a:ext cx="1200238" cy="0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7"/>
          <p:cNvSpPr>
            <a:spLocks noChangeArrowheads="1"/>
          </p:cNvSpPr>
          <p:nvPr/>
        </p:nvSpPr>
        <p:spPr bwMode="auto">
          <a:xfrm>
            <a:off x="6243320" y="2258060"/>
            <a:ext cx="5119370" cy="1919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</a:t>
            </a:r>
            <a:r>
              <a: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老师按下按钮，教室内的设备会根据预先设定好的程序依次打开及关闭。</a:t>
            </a:r>
            <a:endParaRPr lang="en-US" altLang="zh-CN" sz="3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7" name="图片 6" descr="D:\Users\Desktop\工作\微信图片_20200214171904.jpg微信图片_20200214171904"/>
          <p:cNvPicPr>
            <a:picLocks noChangeAspect="1"/>
          </p:cNvPicPr>
          <p:nvPr/>
        </p:nvPicPr>
        <p:blipFill>
          <a:blip r:embed="rId1"/>
          <a:srcRect r="22283"/>
          <a:stretch>
            <a:fillRect/>
          </a:stretch>
        </p:blipFill>
        <p:spPr>
          <a:xfrm>
            <a:off x="1536065" y="2266950"/>
            <a:ext cx="4132580" cy="2990850"/>
          </a:xfrm>
          <a:prstGeom prst="rect">
            <a:avLst/>
          </a:prstGeom>
        </p:spPr>
      </p:pic>
      <p:sp>
        <p:nvSpPr>
          <p:cNvPr id="2" name="TextBox 7"/>
          <p:cNvSpPr>
            <a:spLocks noChangeArrowheads="1"/>
          </p:cNvSpPr>
          <p:nvPr/>
        </p:nvSpPr>
        <p:spPr bwMode="auto">
          <a:xfrm>
            <a:off x="6243320" y="4509135"/>
            <a:ext cx="5066665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</a:t>
            </a:r>
            <a:r>
              <a:rPr lang="zh-CN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多在演示和来访者参观时使用</a:t>
            </a:r>
            <a:endParaRPr lang="zh-CN" sz="3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4610735" y="357505"/>
            <a:ext cx="2640965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spc="3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800" b="1" spc="3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中控面板</a:t>
            </a:r>
            <a:endParaRPr lang="zh-CN" altLang="en-US" sz="2800" b="1" spc="3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3279867" y="618758"/>
            <a:ext cx="1200238" cy="0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7307195" y="618758"/>
            <a:ext cx="1200238" cy="0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441960" y="5426075"/>
            <a:ext cx="11475720" cy="1359535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7"/>
          <p:cNvSpPr>
            <a:spLocks noChangeArrowheads="1"/>
          </p:cNvSpPr>
          <p:nvPr/>
        </p:nvSpPr>
        <p:spPr bwMode="auto">
          <a:xfrm>
            <a:off x="1478915" y="5497830"/>
            <a:ext cx="10048240" cy="1169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indent="0"/>
            <a:endParaRPr lang="zh-CN" altLang="en-US" sz="1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indent="0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注意：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</a:t>
            </a: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刷卡前请先观察下面板，若只有联网指示灯在亮，可以正常刷卡；若是所有指示灯都在闪烁，请等待一会（最长三分钟），直到只有联网指示灯在亮，再放上教工卡使用。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indent="0"/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2.下课后，取走教工卡，</a:t>
            </a: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出现嘀嘀声，三分钟后</a:t>
            </a:r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自动关闭多媒体设备。</a:t>
            </a:r>
            <a:endParaRPr lang="en-US" altLang="zh-CN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761990" y="3454400"/>
            <a:ext cx="748665" cy="7975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584" name="Line 6"/>
          <p:cNvSpPr/>
          <p:nvPr/>
        </p:nvSpPr>
        <p:spPr>
          <a:xfrm rot="5640000" flipV="1">
            <a:off x="5727700" y="4518660"/>
            <a:ext cx="584835" cy="53340"/>
          </a:xfrm>
          <a:prstGeom prst="line">
            <a:avLst/>
          </a:prstGeom>
          <a:ln w="9525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0" name="TextBox 7"/>
          <p:cNvSpPr>
            <a:spLocks noChangeArrowheads="1"/>
          </p:cNvSpPr>
          <p:nvPr/>
        </p:nvSpPr>
        <p:spPr bwMode="auto">
          <a:xfrm>
            <a:off x="5456555" y="4839335"/>
            <a:ext cx="1127125" cy="215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切换到笔记本</a:t>
            </a:r>
            <a:endParaRPr lang="zh-CN" altLang="en-US" sz="1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758305" y="3454400"/>
            <a:ext cx="748665" cy="7975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Line 6"/>
          <p:cNvSpPr/>
          <p:nvPr/>
        </p:nvSpPr>
        <p:spPr>
          <a:xfrm rot="5640000" flipV="1">
            <a:off x="6840855" y="4518660"/>
            <a:ext cx="584835" cy="53340"/>
          </a:xfrm>
          <a:prstGeom prst="line">
            <a:avLst/>
          </a:prstGeom>
          <a:ln w="9525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2" name="TextBox 7"/>
          <p:cNvSpPr>
            <a:spLocks noChangeArrowheads="1"/>
          </p:cNvSpPr>
          <p:nvPr/>
        </p:nvSpPr>
        <p:spPr bwMode="auto">
          <a:xfrm>
            <a:off x="6654800" y="4839335"/>
            <a:ext cx="1249045" cy="215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切换到台式机</a:t>
            </a:r>
            <a:endParaRPr lang="zh-CN" altLang="en-US" sz="1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758430" y="3454400"/>
            <a:ext cx="748665" cy="7975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Line 6"/>
          <p:cNvSpPr/>
          <p:nvPr/>
        </p:nvSpPr>
        <p:spPr>
          <a:xfrm rot="5640000" flipV="1">
            <a:off x="7957820" y="4518660"/>
            <a:ext cx="584835" cy="53340"/>
          </a:xfrm>
          <a:prstGeom prst="line">
            <a:avLst/>
          </a:prstGeom>
          <a:ln w="9525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5" name="TextBox 7"/>
          <p:cNvSpPr>
            <a:spLocks noChangeArrowheads="1"/>
          </p:cNvSpPr>
          <p:nvPr/>
        </p:nvSpPr>
        <p:spPr bwMode="auto">
          <a:xfrm>
            <a:off x="7903845" y="4839335"/>
            <a:ext cx="1369695" cy="215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切换到中控投屏</a:t>
            </a:r>
            <a:endParaRPr lang="zh-CN" altLang="en-US" sz="1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6840220" y="2053590"/>
            <a:ext cx="585470" cy="38163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73743932" name="图片 1073743931" descr="D:\Users\Desktop\工作\3..png3.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724660" y="971550"/>
            <a:ext cx="8388985" cy="44348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-8890" y="2269490"/>
            <a:ext cx="5200015" cy="2208530"/>
          </a:xfrm>
          <a:prstGeom prst="rect">
            <a:avLst/>
          </a:prstGeom>
          <a:solidFill>
            <a:srgbClr val="008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33805"/>
            <a:endParaRPr lang="zh-CN" altLang="en-US" sz="2265">
              <a:solidFill>
                <a:srgbClr val="1F497D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307195" y="2269312"/>
            <a:ext cx="384043" cy="2208246"/>
          </a:xfrm>
          <a:prstGeom prst="rect">
            <a:avLst/>
          </a:prstGeom>
          <a:solidFill>
            <a:srgbClr val="008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2265">
              <a:solidFill>
                <a:srgbClr val="1F497D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93797" y="2326722"/>
            <a:ext cx="2189480" cy="20624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3765"/>
            <a:r>
              <a:rPr lang="en-US" altLang="zh-CN" sz="12805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en-US" sz="12805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sz="1280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占位符 3"/>
          <p:cNvSpPr txBox="1"/>
          <p:nvPr/>
        </p:nvSpPr>
        <p:spPr>
          <a:xfrm>
            <a:off x="6361430" y="2715895"/>
            <a:ext cx="4211955" cy="575945"/>
          </a:xfrm>
          <a:prstGeom prst="rect">
            <a:avLst/>
          </a:prstGeom>
        </p:spPr>
        <p:txBody>
          <a:bodyPr vert="horz" lIns="121919" tIns="60959" rIns="121919" bIns="60959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rgbClr val="56762C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60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互动讨论</a:t>
            </a:r>
            <a:endParaRPr lang="zh-CN" altLang="en-US" sz="60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883411" y="4175793"/>
            <a:ext cx="5377997" cy="60975"/>
          </a:xfrm>
          <a:prstGeom prst="rect">
            <a:avLst/>
          </a:prstGeom>
          <a:solidFill>
            <a:srgbClr val="0088EE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en-US" sz="2265">
              <a:solidFill>
                <a:srgbClr val="1F497D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组合 85"/>
          <p:cNvGrpSpPr/>
          <p:nvPr/>
        </p:nvGrpSpPr>
        <p:grpSpPr>
          <a:xfrm>
            <a:off x="3346450" y="326391"/>
            <a:ext cx="5857875" cy="1139189"/>
            <a:chOff x="1114136" y="435505"/>
            <a:chExt cx="9685711" cy="787340"/>
          </a:xfrm>
        </p:grpSpPr>
        <p:sp>
          <p:nvSpPr>
            <p:cNvPr id="87" name="平行四边形 86"/>
            <p:cNvSpPr/>
            <p:nvPr/>
          </p:nvSpPr>
          <p:spPr>
            <a:xfrm>
              <a:off x="1114136" y="555526"/>
              <a:ext cx="9685711" cy="667319"/>
            </a:xfrm>
            <a:prstGeom prst="parallelogram">
              <a:avLst/>
            </a:prstGeom>
            <a:solidFill>
              <a:srgbClr val="0070C0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平行四边形 87"/>
            <p:cNvSpPr/>
            <p:nvPr/>
          </p:nvSpPr>
          <p:spPr>
            <a:xfrm>
              <a:off x="1187624" y="555526"/>
              <a:ext cx="9611995" cy="575945"/>
            </a:xfrm>
            <a:prstGeom prst="parallelogram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TextBox 2"/>
            <p:cNvSpPr txBox="1"/>
            <p:nvPr/>
          </p:nvSpPr>
          <p:spPr>
            <a:xfrm>
              <a:off x="1952121" y="435505"/>
              <a:ext cx="8010747" cy="660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lnSpc>
                  <a:spcPts val="6800"/>
                </a:lnSpc>
              </a:pPr>
              <a:r>
                <a:rPr lang="zh-CN" altLang="en-US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无线投屏特点</a:t>
              </a:r>
              <a:endPara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9702" name="矩形 7"/>
          <p:cNvSpPr>
            <a:spLocks noChangeArrowheads="1"/>
          </p:cNvSpPr>
          <p:nvPr/>
        </p:nvSpPr>
        <p:spPr bwMode="auto">
          <a:xfrm>
            <a:off x="1529080" y="2477770"/>
            <a:ext cx="2136775" cy="3147060"/>
          </a:xfrm>
          <a:prstGeom prst="rect">
            <a:avLst/>
          </a:prstGeom>
          <a:solidFill>
            <a:srgbClr val="FFFFFF"/>
          </a:solidFill>
          <a:ln w="25400">
            <a:solidFill>
              <a:srgbClr val="0070C0"/>
            </a:solidFill>
            <a:miter lim="800000"/>
          </a:ln>
        </p:spPr>
        <p:txBody>
          <a:bodyPr anchor="ctr"/>
          <a:lstStyle/>
          <a:p>
            <a:pPr algn="ctr" defTabSz="1216025">
              <a:buFont typeface="Arial" panose="020B0604020202020204" pitchFamily="34" charset="0"/>
              <a:buNone/>
            </a:pPr>
            <a:endParaRPr lang="zh-CN" altLang="en-US" sz="31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703" name="Pentagon 2355_6"/>
          <p:cNvSpPr>
            <a:spLocks noChangeArrowheads="1"/>
          </p:cNvSpPr>
          <p:nvPr/>
        </p:nvSpPr>
        <p:spPr bwMode="auto">
          <a:xfrm rot="5400000">
            <a:off x="1889443" y="2099945"/>
            <a:ext cx="1398588" cy="2154237"/>
          </a:xfrm>
          <a:prstGeom prst="homePlate">
            <a:avLst>
              <a:gd name="adj" fmla="val 8079"/>
            </a:avLst>
          </a:prstGeom>
          <a:solidFill>
            <a:srgbClr val="0088EE"/>
          </a:solidFill>
          <a:ln>
            <a:noFill/>
          </a:ln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id-ID" altLang="en-US" sz="28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704" name="Rounded Rectangle 2359"/>
          <p:cNvSpPr>
            <a:spLocks noChangeArrowheads="1"/>
          </p:cNvSpPr>
          <p:nvPr/>
        </p:nvSpPr>
        <p:spPr bwMode="auto">
          <a:xfrm>
            <a:off x="1684020" y="4333875"/>
            <a:ext cx="1791970" cy="528955"/>
          </a:xfrm>
          <a:prstGeom prst="roundRect">
            <a:avLst>
              <a:gd name="adj" fmla="val 16667"/>
            </a:avLst>
          </a:prstGeom>
          <a:solidFill>
            <a:srgbClr val="0088EE"/>
          </a:solidFill>
          <a:ln>
            <a:noFill/>
          </a:ln>
        </p:spPr>
        <p:txBody>
          <a:bodyPr anchor="ctr"/>
          <a:lstStyle/>
          <a:p>
            <a:pPr lvl="0" indent="0" algn="ctr"/>
            <a:r>
              <a:rPr lang="zh-CN" altLang="en-US" sz="20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操作简单</a:t>
            </a:r>
            <a:endParaRPr lang="zh-CN" altLang="en-US" sz="20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705" name="文本框 10"/>
          <p:cNvSpPr txBox="1">
            <a:spLocks noChangeArrowheads="1"/>
          </p:cNvSpPr>
          <p:nvPr/>
        </p:nvSpPr>
        <p:spPr bwMode="auto">
          <a:xfrm>
            <a:off x="1981518" y="2757170"/>
            <a:ext cx="1196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40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706" name="矩形 11"/>
          <p:cNvSpPr>
            <a:spLocks noChangeArrowheads="1"/>
          </p:cNvSpPr>
          <p:nvPr/>
        </p:nvSpPr>
        <p:spPr bwMode="auto">
          <a:xfrm>
            <a:off x="3916680" y="2477770"/>
            <a:ext cx="2136775" cy="3145790"/>
          </a:xfrm>
          <a:prstGeom prst="rect">
            <a:avLst/>
          </a:prstGeom>
          <a:solidFill>
            <a:srgbClr val="FFFFFF"/>
          </a:solidFill>
          <a:ln w="25400">
            <a:solidFill>
              <a:srgbClr val="404040"/>
            </a:solidFill>
            <a:miter lim="800000"/>
          </a:ln>
        </p:spPr>
        <p:txBody>
          <a:bodyPr anchor="ctr"/>
          <a:lstStyle/>
          <a:p>
            <a:pPr algn="ctr" defTabSz="1216025">
              <a:buFont typeface="Arial" panose="020B0604020202020204" pitchFamily="34" charset="0"/>
              <a:buNone/>
            </a:pPr>
            <a:endParaRPr lang="zh-CN" altLang="en-US" sz="31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707" name="Pentagon 2355_10"/>
          <p:cNvSpPr>
            <a:spLocks noChangeArrowheads="1"/>
          </p:cNvSpPr>
          <p:nvPr/>
        </p:nvSpPr>
        <p:spPr bwMode="auto">
          <a:xfrm rot="5400000">
            <a:off x="4277836" y="2100739"/>
            <a:ext cx="1398588" cy="2152650"/>
          </a:xfrm>
          <a:prstGeom prst="homePlate">
            <a:avLst>
              <a:gd name="adj" fmla="val 8079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id-ID" altLang="en-US" sz="28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708" name="Rounded Rectangle 2359"/>
          <p:cNvSpPr>
            <a:spLocks noChangeArrowheads="1"/>
          </p:cNvSpPr>
          <p:nvPr/>
        </p:nvSpPr>
        <p:spPr bwMode="auto">
          <a:xfrm>
            <a:off x="4088130" y="4333875"/>
            <a:ext cx="1793875" cy="528955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anchor="ctr"/>
          <a:lstStyle/>
          <a:p>
            <a:pPr lvl="0" indent="0" algn="ctr"/>
            <a:r>
              <a:rPr lang="zh-CN" altLang="en-US" sz="20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互动性强</a:t>
            </a:r>
            <a:endParaRPr lang="zh-CN" altLang="en-US" sz="20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709" name="文本框 14"/>
          <p:cNvSpPr txBox="1">
            <a:spLocks noChangeArrowheads="1"/>
          </p:cNvSpPr>
          <p:nvPr/>
        </p:nvSpPr>
        <p:spPr bwMode="auto">
          <a:xfrm>
            <a:off x="4369118" y="2757170"/>
            <a:ext cx="1196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40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7"/>
          <p:cNvSpPr>
            <a:spLocks noChangeArrowheads="1"/>
          </p:cNvSpPr>
          <p:nvPr/>
        </p:nvSpPr>
        <p:spPr bwMode="auto">
          <a:xfrm>
            <a:off x="6300470" y="2477770"/>
            <a:ext cx="2136775" cy="3147060"/>
          </a:xfrm>
          <a:prstGeom prst="rect">
            <a:avLst/>
          </a:prstGeom>
          <a:solidFill>
            <a:srgbClr val="FFFFFF"/>
          </a:solidFill>
          <a:ln w="25400">
            <a:solidFill>
              <a:srgbClr val="0070C0"/>
            </a:solidFill>
            <a:miter lim="800000"/>
          </a:ln>
        </p:spPr>
        <p:txBody>
          <a:bodyPr anchor="ctr"/>
          <a:lstStyle/>
          <a:p>
            <a:pPr algn="ctr" defTabSz="1216025">
              <a:buFont typeface="Arial" panose="020B0604020202020204" pitchFamily="34" charset="0"/>
              <a:buNone/>
            </a:pPr>
            <a:endParaRPr lang="zh-CN" altLang="en-US" sz="31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Pentagon 2355_6"/>
          <p:cNvSpPr>
            <a:spLocks noChangeArrowheads="1"/>
          </p:cNvSpPr>
          <p:nvPr/>
        </p:nvSpPr>
        <p:spPr bwMode="auto">
          <a:xfrm rot="5400000">
            <a:off x="6660833" y="2099945"/>
            <a:ext cx="1398588" cy="2154237"/>
          </a:xfrm>
          <a:prstGeom prst="homePlate">
            <a:avLst>
              <a:gd name="adj" fmla="val 8079"/>
            </a:avLst>
          </a:prstGeom>
          <a:solidFill>
            <a:srgbClr val="0088EE"/>
          </a:solidFill>
          <a:ln>
            <a:noFill/>
          </a:ln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id-ID" altLang="en-US" sz="28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Rounded Rectangle 2359"/>
          <p:cNvSpPr>
            <a:spLocks noChangeArrowheads="1"/>
          </p:cNvSpPr>
          <p:nvPr/>
        </p:nvSpPr>
        <p:spPr bwMode="auto">
          <a:xfrm>
            <a:off x="6455410" y="4333875"/>
            <a:ext cx="1791970" cy="528955"/>
          </a:xfrm>
          <a:prstGeom prst="roundRect">
            <a:avLst>
              <a:gd name="adj" fmla="val 16667"/>
            </a:avLst>
          </a:prstGeom>
          <a:solidFill>
            <a:srgbClr val="0088EE"/>
          </a:solidFill>
          <a:ln>
            <a:noFill/>
          </a:ln>
        </p:spPr>
        <p:txBody>
          <a:bodyPr anchor="ctr"/>
          <a:lstStyle/>
          <a:p>
            <a:pPr lvl="0" indent="0" algn="ctr"/>
            <a:r>
              <a:rPr lang="zh-CN" altLang="en-US" sz="20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兼容多种系统</a:t>
            </a:r>
            <a:endParaRPr lang="zh-CN" altLang="en-US" sz="20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0"/>
          <p:cNvSpPr txBox="1">
            <a:spLocks noChangeArrowheads="1"/>
          </p:cNvSpPr>
          <p:nvPr/>
        </p:nvSpPr>
        <p:spPr bwMode="auto">
          <a:xfrm>
            <a:off x="6752908" y="2757170"/>
            <a:ext cx="1196975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40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1"/>
          <p:cNvSpPr>
            <a:spLocks noChangeArrowheads="1"/>
          </p:cNvSpPr>
          <p:nvPr/>
        </p:nvSpPr>
        <p:spPr bwMode="auto">
          <a:xfrm>
            <a:off x="8688070" y="2477770"/>
            <a:ext cx="2136775" cy="3145790"/>
          </a:xfrm>
          <a:prstGeom prst="rect">
            <a:avLst/>
          </a:prstGeom>
          <a:solidFill>
            <a:srgbClr val="FFFFFF"/>
          </a:solidFill>
          <a:ln w="25400">
            <a:solidFill>
              <a:srgbClr val="404040"/>
            </a:solidFill>
            <a:miter lim="800000"/>
          </a:ln>
        </p:spPr>
        <p:txBody>
          <a:bodyPr anchor="ctr"/>
          <a:lstStyle/>
          <a:p>
            <a:pPr algn="ctr" defTabSz="1216025">
              <a:buFont typeface="Arial" panose="020B0604020202020204" pitchFamily="34" charset="0"/>
              <a:buNone/>
            </a:pPr>
            <a:endParaRPr lang="zh-CN" altLang="en-US" sz="31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Pentagon 2355_10"/>
          <p:cNvSpPr>
            <a:spLocks noChangeArrowheads="1"/>
          </p:cNvSpPr>
          <p:nvPr/>
        </p:nvSpPr>
        <p:spPr bwMode="auto">
          <a:xfrm rot="5400000">
            <a:off x="9049226" y="2100739"/>
            <a:ext cx="1398588" cy="2152650"/>
          </a:xfrm>
          <a:prstGeom prst="homePlate">
            <a:avLst>
              <a:gd name="adj" fmla="val 8079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id-ID" altLang="en-US" sz="28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Rounded Rectangle 2359"/>
          <p:cNvSpPr>
            <a:spLocks noChangeArrowheads="1"/>
          </p:cNvSpPr>
          <p:nvPr/>
        </p:nvSpPr>
        <p:spPr bwMode="auto">
          <a:xfrm>
            <a:off x="8859520" y="4333875"/>
            <a:ext cx="1793875" cy="528955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anchor="ctr"/>
          <a:lstStyle/>
          <a:p>
            <a:pPr lvl="0" indent="0" algn="ctr"/>
            <a:r>
              <a:rPr lang="zh-CN" altLang="en-US" sz="20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高清像素</a:t>
            </a:r>
            <a:endParaRPr lang="zh-CN" altLang="en-US" sz="20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14"/>
          <p:cNvSpPr txBox="1">
            <a:spLocks noChangeArrowheads="1"/>
          </p:cNvSpPr>
          <p:nvPr/>
        </p:nvSpPr>
        <p:spPr bwMode="auto">
          <a:xfrm>
            <a:off x="9140508" y="2757170"/>
            <a:ext cx="1196975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40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直接连接符 30"/>
          <p:cNvCxnSpPr/>
          <p:nvPr/>
        </p:nvCxnSpPr>
        <p:spPr>
          <a:xfrm>
            <a:off x="3076667" y="618758"/>
            <a:ext cx="1200238" cy="0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7878695" y="618758"/>
            <a:ext cx="1200238" cy="0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4645025" y="260985"/>
            <a:ext cx="3006725" cy="6451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spc="3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sz="3600" b="1" spc="3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无线投屏</a:t>
            </a:r>
            <a:endParaRPr lang="zh-CN" sz="3600" b="1" spc="3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02" name="矩形 7"/>
          <p:cNvSpPr>
            <a:spLocks noChangeArrowheads="1"/>
          </p:cNvSpPr>
          <p:nvPr/>
        </p:nvSpPr>
        <p:spPr bwMode="auto">
          <a:xfrm>
            <a:off x="2459355" y="2294255"/>
            <a:ext cx="7682230" cy="2599055"/>
          </a:xfrm>
          <a:prstGeom prst="rect">
            <a:avLst/>
          </a:prstGeom>
          <a:solidFill>
            <a:srgbClr val="FFFFFF"/>
          </a:solidFill>
          <a:ln w="25400">
            <a:solidFill>
              <a:srgbClr val="0070C0"/>
            </a:solidFill>
            <a:miter lim="800000"/>
          </a:ln>
        </p:spPr>
        <p:txBody>
          <a:bodyPr anchor="ctr"/>
          <a:lstStyle/>
          <a:p>
            <a:pPr algn="ctr" defTabSz="1216025">
              <a:buFont typeface="Arial" panose="020B0604020202020204" pitchFamily="34" charset="0"/>
              <a:buNone/>
            </a:pPr>
            <a:endParaRPr lang="zh-CN" altLang="en-US" sz="31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703" name="Pentagon 2355_6"/>
          <p:cNvSpPr>
            <a:spLocks noChangeArrowheads="1"/>
          </p:cNvSpPr>
          <p:nvPr/>
        </p:nvSpPr>
        <p:spPr bwMode="auto">
          <a:xfrm rot="5400000">
            <a:off x="5614670" y="-834390"/>
            <a:ext cx="1398905" cy="7656195"/>
          </a:xfrm>
          <a:prstGeom prst="homePlate">
            <a:avLst>
              <a:gd name="adj" fmla="val 8079"/>
            </a:avLst>
          </a:prstGeom>
          <a:solidFill>
            <a:srgbClr val="0088EE"/>
          </a:solidFill>
          <a:ln>
            <a:noFill/>
          </a:ln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id-ID" altLang="en-US" sz="28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704" name="Rounded Rectangle 2359"/>
          <p:cNvSpPr>
            <a:spLocks noChangeArrowheads="1"/>
          </p:cNvSpPr>
          <p:nvPr/>
        </p:nvSpPr>
        <p:spPr bwMode="auto">
          <a:xfrm>
            <a:off x="2486025" y="2484755"/>
            <a:ext cx="7655560" cy="129095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l"/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使用投屏前，请先将移动设备连接所在      教室的无线网。</a:t>
            </a:r>
            <a:endParaRPr lang="zh-CN" altLang="en-US" sz="3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endParaRPr lang="zh-CN" altLang="en-US" sz="3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279775" y="4055745"/>
            <a:ext cx="604139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3200" b="0">
                <a:latin typeface="微软雅黑" panose="020B0503020204020204" pitchFamily="34" charset="-122"/>
                <a:ea typeface="微软雅黑" panose="020B0503020204020204" pitchFamily="34" charset="-122"/>
              </a:rPr>
              <a:t>（用户名：教室名，密码：暂无）</a:t>
            </a:r>
            <a:endParaRPr lang="zh-CN" altLang="en-US" sz="3200" b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1470</Words>
  <Application>WPS 演示</Application>
  <PresentationFormat>自定义</PresentationFormat>
  <Paragraphs>164</Paragraphs>
  <Slides>20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Calibri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wbing</cp:lastModifiedBy>
  <cp:revision>473</cp:revision>
  <dcterms:created xsi:type="dcterms:W3CDTF">2015-12-21T02:26:00Z</dcterms:created>
  <dcterms:modified xsi:type="dcterms:W3CDTF">2020-02-17T14:05:30Z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